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5" r:id="rId1"/>
  </p:sldMasterIdLst>
  <p:notesMasterIdLst>
    <p:notesMasterId r:id="rId35"/>
  </p:notesMasterIdLst>
  <p:sldIdLst>
    <p:sldId id="347" r:id="rId2"/>
    <p:sldId id="348" r:id="rId3"/>
    <p:sldId id="277" r:id="rId4"/>
    <p:sldId id="256" r:id="rId5"/>
    <p:sldId id="313" r:id="rId6"/>
    <p:sldId id="357" r:id="rId7"/>
    <p:sldId id="360" r:id="rId8"/>
    <p:sldId id="351" r:id="rId9"/>
    <p:sldId id="352" r:id="rId10"/>
    <p:sldId id="258" r:id="rId11"/>
    <p:sldId id="262" r:id="rId12"/>
    <p:sldId id="261" r:id="rId13"/>
    <p:sldId id="327" r:id="rId14"/>
    <p:sldId id="332" r:id="rId15"/>
    <p:sldId id="329" r:id="rId16"/>
    <p:sldId id="268" r:id="rId17"/>
    <p:sldId id="318" r:id="rId18"/>
    <p:sldId id="333" r:id="rId19"/>
    <p:sldId id="334" r:id="rId20"/>
    <p:sldId id="335" r:id="rId21"/>
    <p:sldId id="336" r:id="rId22"/>
    <p:sldId id="267" r:id="rId23"/>
    <p:sldId id="354" r:id="rId24"/>
    <p:sldId id="338" r:id="rId25"/>
    <p:sldId id="337" r:id="rId26"/>
    <p:sldId id="340" r:id="rId27"/>
    <p:sldId id="339" r:id="rId28"/>
    <p:sldId id="355" r:id="rId29"/>
    <p:sldId id="356" r:id="rId30"/>
    <p:sldId id="343" r:id="rId31"/>
    <p:sldId id="344" r:id="rId32"/>
    <p:sldId id="345" r:id="rId33"/>
    <p:sldId id="346" r:id="rId34"/>
  </p:sldIdLst>
  <p:sldSz cx="9144000" cy="5143500" type="screen16x9"/>
  <p:notesSz cx="6858000" cy="9144000"/>
  <p:embeddedFontLst>
    <p:embeddedFont>
      <p:font typeface="Poppins" pitchFamily="2" charset="77"/>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Condensed" panose="020F0502020204030204" pitchFamily="34" charset="0"/>
      <p:regular r:id="rId44"/>
      <p:bold r:id="rId45"/>
      <p:italic r:id="rId46"/>
      <p:boldItalic r:id="rId47"/>
    </p:embeddedFont>
    <p:embeddedFont>
      <p:font typeface="Space Mono" panose="02000509040000020004" pitchFamily="49" charset="77"/>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3417F-F3C7-4120-9B2C-5EF039DCCD78}" v="18" dt="2023-02-25T03:35:11.206"/>
  </p1510:revLst>
</p1510:revInfo>
</file>

<file path=ppt/tableStyles.xml><?xml version="1.0" encoding="utf-8"?>
<a:tblStyleLst xmlns:a="http://schemas.openxmlformats.org/drawingml/2006/main" def="{92923392-16DB-4199-B7AA-1650F31ABA5E}">
  <a:tblStyle styleId="{92923392-16DB-4199-B7AA-1650F31ABA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210" d="100"/>
          <a:sy n="210" d="100"/>
        </p:scale>
        <p:origin x="184"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1a41cb8921_1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1a41cb8921_1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d200d38227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d200d38227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17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06a9268d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06a9268d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cfd2448b0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cfd2448b0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071d9987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071d9987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d200d38227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d200d38227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201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057dcc8c0a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057dcc8c0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cfd2448b0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cfd2448b0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90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93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d200d38227_3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d200d38227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d200d38227_3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d200d38227_3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d200d38227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d200d38227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E20030"/>
            </a:gs>
            <a:gs pos="100000">
              <a:srgbClr val="00216E"/>
            </a:gs>
          </a:gsLst>
          <a:lin ang="2700006" scaled="0"/>
        </a:gradFill>
        <a:effectLst/>
      </p:bgPr>
    </p:bg>
    <p:spTree>
      <p:nvGrpSpPr>
        <p:cNvPr id="1" name="Shape 9"/>
        <p:cNvGrpSpPr/>
        <p:nvPr/>
      </p:nvGrpSpPr>
      <p:grpSpPr>
        <a:xfrm>
          <a:off x="0" y="0"/>
          <a:ext cx="0" cy="0"/>
          <a:chOff x="0" y="0"/>
          <a:chExt cx="0" cy="0"/>
        </a:xfrm>
      </p:grpSpPr>
      <p:sp>
        <p:nvSpPr>
          <p:cNvPr id="10" name="Google Shape;10;p2"/>
          <p:cNvSpPr/>
          <p:nvPr/>
        </p:nvSpPr>
        <p:spPr>
          <a:xfrm>
            <a:off x="2138452" y="-142087"/>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 name="Google Shape;11;p2"/>
          <p:cNvSpPr/>
          <p:nvPr/>
        </p:nvSpPr>
        <p:spPr>
          <a:xfrm>
            <a:off x="1626240"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p:nvPr/>
        </p:nvSpPr>
        <p:spPr>
          <a:xfrm>
            <a:off x="-2708460" y="-142050"/>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p:nvPr/>
        </p:nvSpPr>
        <p:spPr>
          <a:xfrm>
            <a:off x="223508" y="-548698"/>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14" name="Google Shape;14;p2"/>
          <p:cNvSpPr/>
          <p:nvPr/>
        </p:nvSpPr>
        <p:spPr>
          <a:xfrm>
            <a:off x="2870975" y="4401125"/>
            <a:ext cx="1539000" cy="15390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 name="Google Shape;15;p2"/>
          <p:cNvSpPr/>
          <p:nvPr/>
        </p:nvSpPr>
        <p:spPr>
          <a:xfrm>
            <a:off x="7341277"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784"/>
                </a:srgbClr>
              </a:gs>
              <a:gs pos="100000">
                <a:srgbClr val="00216E">
                  <a:alpha val="39607"/>
                </a:srgbClr>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16" name="Google Shape;16;p2"/>
          <p:cNvSpPr/>
          <p:nvPr/>
        </p:nvSpPr>
        <p:spPr>
          <a:xfrm flipH="1">
            <a:off x="7673108" y="3625725"/>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3137"/>
                </a:srgbClr>
              </a:gs>
              <a:gs pos="100000">
                <a:srgbClr val="00216E">
                  <a:alpha val="39607"/>
                </a:srgbClr>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17" name="Google Shape;17;p2"/>
          <p:cNvSpPr/>
          <p:nvPr/>
        </p:nvSpPr>
        <p:spPr>
          <a:xfrm flipH="1">
            <a:off x="8255928" y="337373"/>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568"/>
                </a:srgbClr>
              </a:gs>
              <a:gs pos="100000">
                <a:srgbClr val="E20030">
                  <a:alpha val="23137"/>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18" name="Google Shape;18;p2"/>
          <p:cNvSpPr/>
          <p:nvPr/>
        </p:nvSpPr>
        <p:spPr>
          <a:xfrm flipH="1">
            <a:off x="8510416" y="1987907"/>
            <a:ext cx="1631789" cy="146443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3137"/>
                </a:srgbClr>
              </a:gs>
              <a:gs pos="100000">
                <a:srgbClr val="00216E">
                  <a:alpha val="39607"/>
                </a:srgbClr>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19" name="Google Shape;19;p2"/>
          <p:cNvSpPr txBox="1">
            <a:spLocks noGrp="1"/>
          </p:cNvSpPr>
          <p:nvPr>
            <p:ph type="ctrTitle"/>
          </p:nvPr>
        </p:nvSpPr>
        <p:spPr>
          <a:xfrm>
            <a:off x="713227" y="1772700"/>
            <a:ext cx="5405100" cy="1598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500">
                <a:latin typeface="Space Mono"/>
                <a:ea typeface="Space Mono"/>
                <a:cs typeface="Space Mono"/>
                <a:sym typeface="Space Mon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0" name="Google Shape;20;p2"/>
          <p:cNvSpPr txBox="1">
            <a:spLocks noGrp="1"/>
          </p:cNvSpPr>
          <p:nvPr>
            <p:ph type="subTitle" idx="1"/>
          </p:nvPr>
        </p:nvSpPr>
        <p:spPr>
          <a:xfrm>
            <a:off x="713225" y="3668063"/>
            <a:ext cx="3016800" cy="68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1" name="Google Shape;21;p2"/>
          <p:cNvSpPr txBox="1">
            <a:spLocks noGrp="1"/>
          </p:cNvSpPr>
          <p:nvPr>
            <p:ph type="ctrTitle" idx="2"/>
          </p:nvPr>
        </p:nvSpPr>
        <p:spPr>
          <a:xfrm>
            <a:off x="708400" y="851575"/>
            <a:ext cx="1281000" cy="3651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1600">
                <a:solidFill>
                  <a:schemeClr val="dk2"/>
                </a:solidFill>
                <a:latin typeface="Space Mono"/>
                <a:ea typeface="Space Mono"/>
                <a:cs typeface="Space Mono"/>
                <a:sym typeface="Space Mon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3875" y="1253982"/>
            <a:ext cx="4594500" cy="1640925"/>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Font typeface="Roboto Condensed"/>
              <a:buNone/>
              <a:defRPr sz="4725" b="1">
                <a:latin typeface="Roboto Condensed"/>
                <a:ea typeface="Roboto Condensed"/>
                <a:cs typeface="Roboto Condensed"/>
                <a:sym typeface="Roboto Condensed"/>
              </a:defRPr>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0" name="Google Shape;10;p2"/>
          <p:cNvSpPr txBox="1">
            <a:spLocks noGrp="1"/>
          </p:cNvSpPr>
          <p:nvPr>
            <p:ph type="subTitle" idx="1"/>
          </p:nvPr>
        </p:nvSpPr>
        <p:spPr>
          <a:xfrm>
            <a:off x="443867" y="3479803"/>
            <a:ext cx="4701900" cy="409725"/>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275">
                <a:latin typeface="Roboto"/>
                <a:ea typeface="Roboto"/>
                <a:cs typeface="Roboto"/>
                <a:sym typeface="Roboto"/>
              </a:defRPr>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1" name="Google Shape;11;p2"/>
          <p:cNvSpPr txBox="1">
            <a:spLocks noGrp="1"/>
          </p:cNvSpPr>
          <p:nvPr>
            <p:ph type="subTitle" idx="2"/>
          </p:nvPr>
        </p:nvSpPr>
        <p:spPr>
          <a:xfrm>
            <a:off x="6390907" y="4737722"/>
            <a:ext cx="2286600" cy="303975"/>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300"/>
              <a:buFont typeface="Roboto Condensed"/>
              <a:buNone/>
              <a:defRPr sz="975">
                <a:solidFill>
                  <a:schemeClr val="accent4"/>
                </a:solidFill>
                <a:latin typeface="Roboto Condensed"/>
                <a:ea typeface="Roboto Condensed"/>
                <a:cs typeface="Roboto Condensed"/>
                <a:sym typeface="Roboto Condensed"/>
              </a:defRPr>
            </a:lvl1pPr>
            <a:lvl2pPr lvl="1"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12" name="Google Shape;12;p2"/>
          <p:cNvSpPr/>
          <p:nvPr/>
        </p:nvSpPr>
        <p:spPr>
          <a:xfrm>
            <a:off x="518061" y="4784841"/>
            <a:ext cx="279319" cy="209741"/>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1"/>
          </a:p>
        </p:txBody>
      </p:sp>
      <p:grpSp>
        <p:nvGrpSpPr>
          <p:cNvPr id="13" name="Google Shape;13;p2"/>
          <p:cNvGrpSpPr/>
          <p:nvPr/>
        </p:nvGrpSpPr>
        <p:grpSpPr>
          <a:xfrm>
            <a:off x="881251" y="4784950"/>
            <a:ext cx="279648" cy="209504"/>
            <a:chOff x="3303268" y="3817349"/>
            <a:chExt cx="346056" cy="345674"/>
          </a:xfrm>
        </p:grpSpPr>
        <p:sp>
          <p:nvSpPr>
            <p:cNvPr id="14" name="Google Shape;14;p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15" name="Google Shape;15;p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16" name="Google Shape;16;p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17" name="Google Shape;17;p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grpSp>
      <p:grpSp>
        <p:nvGrpSpPr>
          <p:cNvPr id="18" name="Google Shape;18;p2"/>
          <p:cNvGrpSpPr/>
          <p:nvPr/>
        </p:nvGrpSpPr>
        <p:grpSpPr>
          <a:xfrm>
            <a:off x="1244160" y="4784950"/>
            <a:ext cx="279648" cy="209504"/>
            <a:chOff x="3752358" y="3817349"/>
            <a:chExt cx="346056" cy="345674"/>
          </a:xfrm>
        </p:grpSpPr>
        <p:sp>
          <p:nvSpPr>
            <p:cNvPr id="19" name="Google Shape;19;p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20" name="Google Shape;20;p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21" name="Google Shape;21;p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22" name="Google Shape;22;p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grpSp>
      <p:cxnSp>
        <p:nvCxnSpPr>
          <p:cNvPr id="23" name="Google Shape;23;p2"/>
          <p:cNvCxnSpPr/>
          <p:nvPr/>
        </p:nvCxnSpPr>
        <p:spPr>
          <a:xfrm>
            <a:off x="-47250" y="521363"/>
            <a:ext cx="9238500" cy="0"/>
          </a:xfrm>
          <a:prstGeom prst="straightConnector1">
            <a:avLst/>
          </a:prstGeom>
          <a:noFill/>
          <a:ln w="9525" cap="flat" cmpd="sng">
            <a:solidFill>
              <a:schemeClr val="accent1"/>
            </a:solidFill>
            <a:prstDash val="solid"/>
            <a:round/>
            <a:headEnd type="none" w="med" len="med"/>
            <a:tailEnd type="none" w="med" len="med"/>
          </a:ln>
        </p:spPr>
      </p:cxnSp>
      <p:cxnSp>
        <p:nvCxnSpPr>
          <p:cNvPr id="24" name="Google Shape;24;p2"/>
          <p:cNvCxnSpPr/>
          <p:nvPr/>
        </p:nvCxnSpPr>
        <p:spPr>
          <a:xfrm>
            <a:off x="-47250" y="4629154"/>
            <a:ext cx="9238500" cy="0"/>
          </a:xfrm>
          <a:prstGeom prst="straightConnector1">
            <a:avLst/>
          </a:prstGeom>
          <a:noFill/>
          <a:ln w="9525" cap="flat" cmpd="sng">
            <a:solidFill>
              <a:schemeClr val="accent1"/>
            </a:solidFill>
            <a:prstDash val="solid"/>
            <a:round/>
            <a:headEnd type="none" w="med" len="med"/>
            <a:tailEnd type="none" w="med" len="med"/>
          </a:ln>
        </p:spPr>
      </p:cxnSp>
      <p:sp>
        <p:nvSpPr>
          <p:cNvPr id="25" name="Google Shape;25;p2"/>
          <p:cNvSpPr txBox="1">
            <a:spLocks noGrp="1"/>
          </p:cNvSpPr>
          <p:nvPr>
            <p:ph type="subTitle" idx="3"/>
          </p:nvPr>
        </p:nvSpPr>
        <p:spPr>
          <a:xfrm>
            <a:off x="926375"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26" name="Google Shape;26;p2"/>
          <p:cNvSpPr txBox="1">
            <a:spLocks noGrp="1"/>
          </p:cNvSpPr>
          <p:nvPr>
            <p:ph type="subTitle" idx="4"/>
          </p:nvPr>
        </p:nvSpPr>
        <p:spPr>
          <a:xfrm>
            <a:off x="1874599"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27" name="Google Shape;27;p2"/>
          <p:cNvSpPr txBox="1">
            <a:spLocks noGrp="1"/>
          </p:cNvSpPr>
          <p:nvPr>
            <p:ph type="subTitle" idx="5"/>
          </p:nvPr>
        </p:nvSpPr>
        <p:spPr>
          <a:xfrm>
            <a:off x="2822823"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28" name="Google Shape;28;p2"/>
          <p:cNvSpPr txBox="1">
            <a:spLocks noGrp="1"/>
          </p:cNvSpPr>
          <p:nvPr>
            <p:ph type="subTitle" idx="6"/>
          </p:nvPr>
        </p:nvSpPr>
        <p:spPr>
          <a:xfrm>
            <a:off x="3771051"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grpSp>
        <p:nvGrpSpPr>
          <p:cNvPr id="29" name="Google Shape;29;p2"/>
          <p:cNvGrpSpPr/>
          <p:nvPr/>
        </p:nvGrpSpPr>
        <p:grpSpPr>
          <a:xfrm>
            <a:off x="542635" y="214124"/>
            <a:ext cx="281839" cy="137271"/>
            <a:chOff x="683075" y="1239500"/>
            <a:chExt cx="390900" cy="240700"/>
          </a:xfrm>
        </p:grpSpPr>
        <p:cxnSp>
          <p:nvCxnSpPr>
            <p:cNvPr id="30" name="Google Shape;30;p2"/>
            <p:cNvCxnSpPr/>
            <p:nvPr/>
          </p:nvCxnSpPr>
          <p:spPr>
            <a:xfrm>
              <a:off x="683075" y="1239500"/>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31" name="Google Shape;31;p2"/>
            <p:cNvCxnSpPr/>
            <p:nvPr/>
          </p:nvCxnSpPr>
          <p:spPr>
            <a:xfrm>
              <a:off x="683075" y="1319733"/>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32" name="Google Shape;32;p2"/>
            <p:cNvCxnSpPr/>
            <p:nvPr/>
          </p:nvCxnSpPr>
          <p:spPr>
            <a:xfrm>
              <a:off x="683075" y="1399967"/>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33" name="Google Shape;33;p2"/>
            <p:cNvCxnSpPr/>
            <p:nvPr/>
          </p:nvCxnSpPr>
          <p:spPr>
            <a:xfrm>
              <a:off x="683075" y="1480200"/>
              <a:ext cx="246000" cy="0"/>
            </a:xfrm>
            <a:prstGeom prst="straightConnector1">
              <a:avLst/>
            </a:prstGeom>
            <a:noFill/>
            <a:ln w="28575"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4062612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492"/>
        <p:cNvGrpSpPr/>
        <p:nvPr/>
      </p:nvGrpSpPr>
      <p:grpSpPr>
        <a:xfrm>
          <a:off x="0" y="0"/>
          <a:ext cx="0" cy="0"/>
          <a:chOff x="0" y="0"/>
          <a:chExt cx="0" cy="0"/>
        </a:xfrm>
      </p:grpSpPr>
      <p:sp>
        <p:nvSpPr>
          <p:cNvPr id="493" name="Google Shape;493;p22"/>
          <p:cNvSpPr txBox="1">
            <a:spLocks noGrp="1"/>
          </p:cNvSpPr>
          <p:nvPr>
            <p:ph type="title"/>
          </p:nvPr>
        </p:nvSpPr>
        <p:spPr>
          <a:xfrm>
            <a:off x="849700" y="3394585"/>
            <a:ext cx="2336400" cy="395775"/>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75">
                <a:solidFill>
                  <a:schemeClr val="accent1"/>
                </a:solidFill>
              </a:defRPr>
            </a:lvl1pPr>
            <a:lvl2pPr lvl="1" algn="ctr" rtl="0">
              <a:spcBef>
                <a:spcPts val="0"/>
              </a:spcBef>
              <a:spcAft>
                <a:spcPts val="0"/>
              </a:spcAft>
              <a:buSzPts val="2500"/>
              <a:buNone/>
              <a:defRPr sz="1875"/>
            </a:lvl2pPr>
            <a:lvl3pPr lvl="2" algn="ctr" rtl="0">
              <a:spcBef>
                <a:spcPts val="0"/>
              </a:spcBef>
              <a:spcAft>
                <a:spcPts val="0"/>
              </a:spcAft>
              <a:buSzPts val="2500"/>
              <a:buNone/>
              <a:defRPr sz="1875"/>
            </a:lvl3pPr>
            <a:lvl4pPr lvl="3" algn="ctr" rtl="0">
              <a:spcBef>
                <a:spcPts val="0"/>
              </a:spcBef>
              <a:spcAft>
                <a:spcPts val="0"/>
              </a:spcAft>
              <a:buSzPts val="2500"/>
              <a:buNone/>
              <a:defRPr sz="1875"/>
            </a:lvl4pPr>
            <a:lvl5pPr lvl="4" algn="ctr" rtl="0">
              <a:spcBef>
                <a:spcPts val="0"/>
              </a:spcBef>
              <a:spcAft>
                <a:spcPts val="0"/>
              </a:spcAft>
              <a:buSzPts val="2500"/>
              <a:buNone/>
              <a:defRPr sz="1875"/>
            </a:lvl5pPr>
            <a:lvl6pPr lvl="5" algn="ctr" rtl="0">
              <a:spcBef>
                <a:spcPts val="0"/>
              </a:spcBef>
              <a:spcAft>
                <a:spcPts val="0"/>
              </a:spcAft>
              <a:buSzPts val="2500"/>
              <a:buNone/>
              <a:defRPr sz="1875"/>
            </a:lvl6pPr>
            <a:lvl7pPr lvl="6" algn="ctr" rtl="0">
              <a:spcBef>
                <a:spcPts val="0"/>
              </a:spcBef>
              <a:spcAft>
                <a:spcPts val="0"/>
              </a:spcAft>
              <a:buSzPts val="2500"/>
              <a:buNone/>
              <a:defRPr sz="1875"/>
            </a:lvl7pPr>
            <a:lvl8pPr lvl="7" algn="ctr" rtl="0">
              <a:spcBef>
                <a:spcPts val="0"/>
              </a:spcBef>
              <a:spcAft>
                <a:spcPts val="0"/>
              </a:spcAft>
              <a:buSzPts val="2500"/>
              <a:buNone/>
              <a:defRPr sz="1875"/>
            </a:lvl8pPr>
            <a:lvl9pPr lvl="8" algn="ctr" rtl="0">
              <a:spcBef>
                <a:spcPts val="0"/>
              </a:spcBef>
              <a:spcAft>
                <a:spcPts val="0"/>
              </a:spcAft>
              <a:buSzPts val="2500"/>
              <a:buNone/>
              <a:defRPr sz="1875"/>
            </a:lvl9pPr>
          </a:lstStyle>
          <a:p>
            <a:endParaRPr/>
          </a:p>
        </p:txBody>
      </p:sp>
      <p:sp>
        <p:nvSpPr>
          <p:cNvPr id="494" name="Google Shape;494;p22"/>
          <p:cNvSpPr txBox="1">
            <a:spLocks noGrp="1"/>
          </p:cNvSpPr>
          <p:nvPr>
            <p:ph type="subTitle" idx="1"/>
          </p:nvPr>
        </p:nvSpPr>
        <p:spPr>
          <a:xfrm>
            <a:off x="849700" y="3808059"/>
            <a:ext cx="23364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5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5" name="Google Shape;495;p22"/>
          <p:cNvSpPr txBox="1">
            <a:spLocks noGrp="1"/>
          </p:cNvSpPr>
          <p:nvPr>
            <p:ph type="title" idx="2"/>
          </p:nvPr>
        </p:nvSpPr>
        <p:spPr>
          <a:xfrm>
            <a:off x="3403800" y="3394585"/>
            <a:ext cx="2336400" cy="395775"/>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75">
                <a:solidFill>
                  <a:schemeClr val="accent1"/>
                </a:solidFill>
              </a:defRPr>
            </a:lvl1pPr>
            <a:lvl2pPr lvl="1" algn="ctr" rtl="0">
              <a:spcBef>
                <a:spcPts val="0"/>
              </a:spcBef>
              <a:spcAft>
                <a:spcPts val="0"/>
              </a:spcAft>
              <a:buSzPts val="2500"/>
              <a:buNone/>
              <a:defRPr sz="1875"/>
            </a:lvl2pPr>
            <a:lvl3pPr lvl="2" algn="ctr" rtl="0">
              <a:spcBef>
                <a:spcPts val="0"/>
              </a:spcBef>
              <a:spcAft>
                <a:spcPts val="0"/>
              </a:spcAft>
              <a:buSzPts val="2500"/>
              <a:buNone/>
              <a:defRPr sz="1875"/>
            </a:lvl3pPr>
            <a:lvl4pPr lvl="3" algn="ctr" rtl="0">
              <a:spcBef>
                <a:spcPts val="0"/>
              </a:spcBef>
              <a:spcAft>
                <a:spcPts val="0"/>
              </a:spcAft>
              <a:buSzPts val="2500"/>
              <a:buNone/>
              <a:defRPr sz="1875"/>
            </a:lvl4pPr>
            <a:lvl5pPr lvl="4" algn="ctr" rtl="0">
              <a:spcBef>
                <a:spcPts val="0"/>
              </a:spcBef>
              <a:spcAft>
                <a:spcPts val="0"/>
              </a:spcAft>
              <a:buSzPts val="2500"/>
              <a:buNone/>
              <a:defRPr sz="1875"/>
            </a:lvl5pPr>
            <a:lvl6pPr lvl="5" algn="ctr" rtl="0">
              <a:spcBef>
                <a:spcPts val="0"/>
              </a:spcBef>
              <a:spcAft>
                <a:spcPts val="0"/>
              </a:spcAft>
              <a:buSzPts val="2500"/>
              <a:buNone/>
              <a:defRPr sz="1875"/>
            </a:lvl6pPr>
            <a:lvl7pPr lvl="6" algn="ctr" rtl="0">
              <a:spcBef>
                <a:spcPts val="0"/>
              </a:spcBef>
              <a:spcAft>
                <a:spcPts val="0"/>
              </a:spcAft>
              <a:buSzPts val="2500"/>
              <a:buNone/>
              <a:defRPr sz="1875"/>
            </a:lvl7pPr>
            <a:lvl8pPr lvl="7" algn="ctr" rtl="0">
              <a:spcBef>
                <a:spcPts val="0"/>
              </a:spcBef>
              <a:spcAft>
                <a:spcPts val="0"/>
              </a:spcAft>
              <a:buSzPts val="2500"/>
              <a:buNone/>
              <a:defRPr sz="1875"/>
            </a:lvl8pPr>
            <a:lvl9pPr lvl="8" algn="ctr" rtl="0">
              <a:spcBef>
                <a:spcPts val="0"/>
              </a:spcBef>
              <a:spcAft>
                <a:spcPts val="0"/>
              </a:spcAft>
              <a:buSzPts val="2500"/>
              <a:buNone/>
              <a:defRPr sz="1875"/>
            </a:lvl9pPr>
          </a:lstStyle>
          <a:p>
            <a:endParaRPr/>
          </a:p>
        </p:txBody>
      </p:sp>
      <p:sp>
        <p:nvSpPr>
          <p:cNvPr id="496" name="Google Shape;496;p22"/>
          <p:cNvSpPr txBox="1">
            <a:spLocks noGrp="1"/>
          </p:cNvSpPr>
          <p:nvPr>
            <p:ph type="subTitle" idx="3"/>
          </p:nvPr>
        </p:nvSpPr>
        <p:spPr>
          <a:xfrm>
            <a:off x="3403800" y="3808059"/>
            <a:ext cx="23364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5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22"/>
          <p:cNvSpPr txBox="1">
            <a:spLocks noGrp="1"/>
          </p:cNvSpPr>
          <p:nvPr>
            <p:ph type="title" idx="4"/>
          </p:nvPr>
        </p:nvSpPr>
        <p:spPr>
          <a:xfrm>
            <a:off x="5957900" y="3394585"/>
            <a:ext cx="2336400" cy="395775"/>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75">
                <a:solidFill>
                  <a:schemeClr val="accent1"/>
                </a:solidFill>
              </a:defRPr>
            </a:lvl1pPr>
            <a:lvl2pPr lvl="1" algn="ctr" rtl="0">
              <a:spcBef>
                <a:spcPts val="0"/>
              </a:spcBef>
              <a:spcAft>
                <a:spcPts val="0"/>
              </a:spcAft>
              <a:buSzPts val="2500"/>
              <a:buNone/>
              <a:defRPr sz="1875"/>
            </a:lvl2pPr>
            <a:lvl3pPr lvl="2" algn="ctr" rtl="0">
              <a:spcBef>
                <a:spcPts val="0"/>
              </a:spcBef>
              <a:spcAft>
                <a:spcPts val="0"/>
              </a:spcAft>
              <a:buSzPts val="2500"/>
              <a:buNone/>
              <a:defRPr sz="1875"/>
            </a:lvl3pPr>
            <a:lvl4pPr lvl="3" algn="ctr" rtl="0">
              <a:spcBef>
                <a:spcPts val="0"/>
              </a:spcBef>
              <a:spcAft>
                <a:spcPts val="0"/>
              </a:spcAft>
              <a:buSzPts val="2500"/>
              <a:buNone/>
              <a:defRPr sz="1875"/>
            </a:lvl4pPr>
            <a:lvl5pPr lvl="4" algn="ctr" rtl="0">
              <a:spcBef>
                <a:spcPts val="0"/>
              </a:spcBef>
              <a:spcAft>
                <a:spcPts val="0"/>
              </a:spcAft>
              <a:buSzPts val="2500"/>
              <a:buNone/>
              <a:defRPr sz="1875"/>
            </a:lvl5pPr>
            <a:lvl6pPr lvl="5" algn="ctr" rtl="0">
              <a:spcBef>
                <a:spcPts val="0"/>
              </a:spcBef>
              <a:spcAft>
                <a:spcPts val="0"/>
              </a:spcAft>
              <a:buSzPts val="2500"/>
              <a:buNone/>
              <a:defRPr sz="1875"/>
            </a:lvl6pPr>
            <a:lvl7pPr lvl="6" algn="ctr" rtl="0">
              <a:spcBef>
                <a:spcPts val="0"/>
              </a:spcBef>
              <a:spcAft>
                <a:spcPts val="0"/>
              </a:spcAft>
              <a:buSzPts val="2500"/>
              <a:buNone/>
              <a:defRPr sz="1875"/>
            </a:lvl7pPr>
            <a:lvl8pPr lvl="7" algn="ctr" rtl="0">
              <a:spcBef>
                <a:spcPts val="0"/>
              </a:spcBef>
              <a:spcAft>
                <a:spcPts val="0"/>
              </a:spcAft>
              <a:buSzPts val="2500"/>
              <a:buNone/>
              <a:defRPr sz="1875"/>
            </a:lvl8pPr>
            <a:lvl9pPr lvl="8" algn="ctr" rtl="0">
              <a:spcBef>
                <a:spcPts val="0"/>
              </a:spcBef>
              <a:spcAft>
                <a:spcPts val="0"/>
              </a:spcAft>
              <a:buSzPts val="2500"/>
              <a:buNone/>
              <a:defRPr sz="1875"/>
            </a:lvl9pPr>
          </a:lstStyle>
          <a:p>
            <a:endParaRPr/>
          </a:p>
        </p:txBody>
      </p:sp>
      <p:sp>
        <p:nvSpPr>
          <p:cNvPr id="498" name="Google Shape;498;p22"/>
          <p:cNvSpPr txBox="1">
            <a:spLocks noGrp="1"/>
          </p:cNvSpPr>
          <p:nvPr>
            <p:ph type="subTitle" idx="5"/>
          </p:nvPr>
        </p:nvSpPr>
        <p:spPr>
          <a:xfrm>
            <a:off x="5957900" y="3808059"/>
            <a:ext cx="2336400" cy="3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051"/>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499" name="Google Shape;499;p22"/>
          <p:cNvCxnSpPr/>
          <p:nvPr/>
        </p:nvCxnSpPr>
        <p:spPr>
          <a:xfrm>
            <a:off x="-47250" y="521363"/>
            <a:ext cx="9238500" cy="0"/>
          </a:xfrm>
          <a:prstGeom prst="straightConnector1">
            <a:avLst/>
          </a:prstGeom>
          <a:noFill/>
          <a:ln w="9525" cap="flat" cmpd="sng">
            <a:solidFill>
              <a:schemeClr val="accent1"/>
            </a:solidFill>
            <a:prstDash val="solid"/>
            <a:round/>
            <a:headEnd type="none" w="med" len="med"/>
            <a:tailEnd type="none" w="med" len="med"/>
          </a:ln>
        </p:spPr>
      </p:cxnSp>
      <p:cxnSp>
        <p:nvCxnSpPr>
          <p:cNvPr id="500" name="Google Shape;500;p22"/>
          <p:cNvCxnSpPr/>
          <p:nvPr/>
        </p:nvCxnSpPr>
        <p:spPr>
          <a:xfrm>
            <a:off x="-47250" y="4629154"/>
            <a:ext cx="9238500" cy="0"/>
          </a:xfrm>
          <a:prstGeom prst="straightConnector1">
            <a:avLst/>
          </a:prstGeom>
          <a:noFill/>
          <a:ln w="9525" cap="flat" cmpd="sng">
            <a:solidFill>
              <a:schemeClr val="accent1"/>
            </a:solidFill>
            <a:prstDash val="solid"/>
            <a:round/>
            <a:headEnd type="none" w="med" len="med"/>
            <a:tailEnd type="none" w="med" len="med"/>
          </a:ln>
        </p:spPr>
      </p:cxnSp>
      <p:sp>
        <p:nvSpPr>
          <p:cNvPr id="501" name="Google Shape;501;p22"/>
          <p:cNvSpPr txBox="1">
            <a:spLocks noGrp="1"/>
          </p:cNvSpPr>
          <p:nvPr>
            <p:ph type="subTitle" idx="6"/>
          </p:nvPr>
        </p:nvSpPr>
        <p:spPr>
          <a:xfrm>
            <a:off x="6390907" y="4737722"/>
            <a:ext cx="2286600" cy="303975"/>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502" name="Google Shape;502;p22"/>
          <p:cNvSpPr txBox="1">
            <a:spLocks noGrp="1"/>
          </p:cNvSpPr>
          <p:nvPr>
            <p:ph type="subTitle" idx="7"/>
          </p:nvPr>
        </p:nvSpPr>
        <p:spPr>
          <a:xfrm>
            <a:off x="926375"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SzPts val="1800"/>
              <a:buFont typeface="Roboto Condensed"/>
              <a:buNone/>
              <a:defRPr sz="1351">
                <a:latin typeface="Roboto Condensed"/>
                <a:ea typeface="Roboto Condensed"/>
                <a:cs typeface="Roboto Condensed"/>
                <a:sym typeface="Roboto Condensed"/>
              </a:defRPr>
            </a:lvl2pPr>
            <a:lvl3pPr lvl="2" algn="ctr" rtl="0">
              <a:lnSpc>
                <a:spcPct val="100000"/>
              </a:lnSpc>
              <a:spcBef>
                <a:spcPts val="0"/>
              </a:spcBef>
              <a:spcAft>
                <a:spcPts val="0"/>
              </a:spcAft>
              <a:buSzPts val="1800"/>
              <a:buFont typeface="Roboto Condensed"/>
              <a:buNone/>
              <a:defRPr sz="1351">
                <a:latin typeface="Roboto Condensed"/>
                <a:ea typeface="Roboto Condensed"/>
                <a:cs typeface="Roboto Condensed"/>
                <a:sym typeface="Roboto Condensed"/>
              </a:defRPr>
            </a:lvl3pPr>
            <a:lvl4pPr lvl="3" algn="ctr" rtl="0">
              <a:lnSpc>
                <a:spcPct val="100000"/>
              </a:lnSpc>
              <a:spcBef>
                <a:spcPts val="0"/>
              </a:spcBef>
              <a:spcAft>
                <a:spcPts val="0"/>
              </a:spcAft>
              <a:buSzPts val="1800"/>
              <a:buFont typeface="Roboto Condensed"/>
              <a:buNone/>
              <a:defRPr sz="1351">
                <a:latin typeface="Roboto Condensed"/>
                <a:ea typeface="Roboto Condensed"/>
                <a:cs typeface="Roboto Condensed"/>
                <a:sym typeface="Roboto Condensed"/>
              </a:defRPr>
            </a:lvl4pPr>
            <a:lvl5pPr lvl="4" algn="ctr" rtl="0">
              <a:lnSpc>
                <a:spcPct val="100000"/>
              </a:lnSpc>
              <a:spcBef>
                <a:spcPts val="0"/>
              </a:spcBef>
              <a:spcAft>
                <a:spcPts val="0"/>
              </a:spcAft>
              <a:buSzPts val="1800"/>
              <a:buFont typeface="Roboto Condensed"/>
              <a:buNone/>
              <a:defRPr sz="1351">
                <a:latin typeface="Roboto Condensed"/>
                <a:ea typeface="Roboto Condensed"/>
                <a:cs typeface="Roboto Condensed"/>
                <a:sym typeface="Roboto Condensed"/>
              </a:defRPr>
            </a:lvl5pPr>
            <a:lvl6pPr lvl="5" algn="ctr" rtl="0">
              <a:lnSpc>
                <a:spcPct val="100000"/>
              </a:lnSpc>
              <a:spcBef>
                <a:spcPts val="0"/>
              </a:spcBef>
              <a:spcAft>
                <a:spcPts val="0"/>
              </a:spcAft>
              <a:buSzPts val="1800"/>
              <a:buFont typeface="Roboto Condensed"/>
              <a:buNone/>
              <a:defRPr sz="1351">
                <a:latin typeface="Roboto Condensed"/>
                <a:ea typeface="Roboto Condensed"/>
                <a:cs typeface="Roboto Condensed"/>
                <a:sym typeface="Roboto Condensed"/>
              </a:defRPr>
            </a:lvl6pPr>
            <a:lvl7pPr lvl="6" algn="ctr" rtl="0">
              <a:lnSpc>
                <a:spcPct val="100000"/>
              </a:lnSpc>
              <a:spcBef>
                <a:spcPts val="0"/>
              </a:spcBef>
              <a:spcAft>
                <a:spcPts val="0"/>
              </a:spcAft>
              <a:buSzPts val="1800"/>
              <a:buFont typeface="Roboto Condensed"/>
              <a:buNone/>
              <a:defRPr sz="1351">
                <a:latin typeface="Roboto Condensed"/>
                <a:ea typeface="Roboto Condensed"/>
                <a:cs typeface="Roboto Condensed"/>
                <a:sym typeface="Roboto Condensed"/>
              </a:defRPr>
            </a:lvl7pPr>
            <a:lvl8pPr lvl="7" algn="ctr" rtl="0">
              <a:lnSpc>
                <a:spcPct val="100000"/>
              </a:lnSpc>
              <a:spcBef>
                <a:spcPts val="0"/>
              </a:spcBef>
              <a:spcAft>
                <a:spcPts val="0"/>
              </a:spcAft>
              <a:buSzPts val="1800"/>
              <a:buFont typeface="Roboto Condensed"/>
              <a:buNone/>
              <a:defRPr sz="1351">
                <a:latin typeface="Roboto Condensed"/>
                <a:ea typeface="Roboto Condensed"/>
                <a:cs typeface="Roboto Condensed"/>
                <a:sym typeface="Roboto Condensed"/>
              </a:defRPr>
            </a:lvl8pPr>
            <a:lvl9pPr lvl="8" algn="ctr" rtl="0">
              <a:lnSpc>
                <a:spcPct val="100000"/>
              </a:lnSpc>
              <a:spcBef>
                <a:spcPts val="0"/>
              </a:spcBef>
              <a:spcAft>
                <a:spcPts val="0"/>
              </a:spcAft>
              <a:buSzPts val="1800"/>
              <a:buFont typeface="Roboto Condensed"/>
              <a:buNone/>
              <a:defRPr sz="1351">
                <a:latin typeface="Roboto Condensed"/>
                <a:ea typeface="Roboto Condensed"/>
                <a:cs typeface="Roboto Condensed"/>
                <a:sym typeface="Roboto Condensed"/>
              </a:defRPr>
            </a:lvl9pPr>
          </a:lstStyle>
          <a:p>
            <a:endParaRPr/>
          </a:p>
        </p:txBody>
      </p:sp>
      <p:sp>
        <p:nvSpPr>
          <p:cNvPr id="503" name="Google Shape;503;p22"/>
          <p:cNvSpPr txBox="1">
            <a:spLocks noGrp="1"/>
          </p:cNvSpPr>
          <p:nvPr>
            <p:ph type="subTitle" idx="8"/>
          </p:nvPr>
        </p:nvSpPr>
        <p:spPr>
          <a:xfrm>
            <a:off x="1874599"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504" name="Google Shape;504;p22"/>
          <p:cNvSpPr txBox="1">
            <a:spLocks noGrp="1"/>
          </p:cNvSpPr>
          <p:nvPr>
            <p:ph type="subTitle" idx="9"/>
          </p:nvPr>
        </p:nvSpPr>
        <p:spPr>
          <a:xfrm>
            <a:off x="2822823"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505" name="Google Shape;505;p22"/>
          <p:cNvSpPr txBox="1">
            <a:spLocks noGrp="1"/>
          </p:cNvSpPr>
          <p:nvPr>
            <p:ph type="subTitle" idx="13"/>
          </p:nvPr>
        </p:nvSpPr>
        <p:spPr>
          <a:xfrm>
            <a:off x="3771051"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506" name="Google Shape;506;p22"/>
          <p:cNvSpPr/>
          <p:nvPr/>
        </p:nvSpPr>
        <p:spPr>
          <a:xfrm>
            <a:off x="518061" y="4784841"/>
            <a:ext cx="279319" cy="209741"/>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1"/>
          </a:p>
        </p:txBody>
      </p:sp>
      <p:grpSp>
        <p:nvGrpSpPr>
          <p:cNvPr id="507" name="Google Shape;507;p22"/>
          <p:cNvGrpSpPr/>
          <p:nvPr/>
        </p:nvGrpSpPr>
        <p:grpSpPr>
          <a:xfrm>
            <a:off x="881251" y="4784950"/>
            <a:ext cx="279648" cy="209504"/>
            <a:chOff x="3303268" y="3817349"/>
            <a:chExt cx="346056" cy="345674"/>
          </a:xfrm>
        </p:grpSpPr>
        <p:sp>
          <p:nvSpPr>
            <p:cNvPr id="508" name="Google Shape;508;p2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509" name="Google Shape;509;p2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510" name="Google Shape;510;p2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511" name="Google Shape;511;p2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grpSp>
      <p:grpSp>
        <p:nvGrpSpPr>
          <p:cNvPr id="512" name="Google Shape;512;p22"/>
          <p:cNvGrpSpPr/>
          <p:nvPr/>
        </p:nvGrpSpPr>
        <p:grpSpPr>
          <a:xfrm>
            <a:off x="1244160" y="4784950"/>
            <a:ext cx="279648" cy="209504"/>
            <a:chOff x="3752358" y="3817349"/>
            <a:chExt cx="346056" cy="345674"/>
          </a:xfrm>
        </p:grpSpPr>
        <p:sp>
          <p:nvSpPr>
            <p:cNvPr id="513" name="Google Shape;513;p2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514" name="Google Shape;514;p2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515" name="Google Shape;515;p2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516" name="Google Shape;516;p2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grpSp>
      <p:grpSp>
        <p:nvGrpSpPr>
          <p:cNvPr id="517" name="Google Shape;517;p22"/>
          <p:cNvGrpSpPr/>
          <p:nvPr/>
        </p:nvGrpSpPr>
        <p:grpSpPr>
          <a:xfrm>
            <a:off x="542635" y="214124"/>
            <a:ext cx="281839" cy="137271"/>
            <a:chOff x="683075" y="1239500"/>
            <a:chExt cx="390900" cy="240700"/>
          </a:xfrm>
        </p:grpSpPr>
        <p:cxnSp>
          <p:nvCxnSpPr>
            <p:cNvPr id="518" name="Google Shape;518;p22"/>
            <p:cNvCxnSpPr/>
            <p:nvPr/>
          </p:nvCxnSpPr>
          <p:spPr>
            <a:xfrm>
              <a:off x="683075" y="1239500"/>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519" name="Google Shape;519;p22"/>
            <p:cNvCxnSpPr/>
            <p:nvPr/>
          </p:nvCxnSpPr>
          <p:spPr>
            <a:xfrm>
              <a:off x="683075" y="1319733"/>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520" name="Google Shape;520;p22"/>
            <p:cNvCxnSpPr/>
            <p:nvPr/>
          </p:nvCxnSpPr>
          <p:spPr>
            <a:xfrm>
              <a:off x="683075" y="1399967"/>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521" name="Google Shape;521;p22"/>
            <p:cNvCxnSpPr/>
            <p:nvPr/>
          </p:nvCxnSpPr>
          <p:spPr>
            <a:xfrm>
              <a:off x="683075" y="1480200"/>
              <a:ext cx="246000" cy="0"/>
            </a:xfrm>
            <a:prstGeom prst="straightConnector1">
              <a:avLst/>
            </a:prstGeom>
            <a:noFill/>
            <a:ln w="28575" cap="flat" cmpd="sng">
              <a:solidFill>
                <a:schemeClr val="accent1"/>
              </a:solidFill>
              <a:prstDash val="solid"/>
              <a:round/>
              <a:headEnd type="none" w="med" len="med"/>
              <a:tailEnd type="none" w="med" len="med"/>
            </a:ln>
          </p:spPr>
        </p:cxnSp>
      </p:grpSp>
      <p:sp>
        <p:nvSpPr>
          <p:cNvPr id="522" name="Google Shape;522;p22"/>
          <p:cNvSpPr txBox="1">
            <a:spLocks noGrp="1"/>
          </p:cNvSpPr>
          <p:nvPr>
            <p:ph type="title" idx="14"/>
          </p:nvPr>
        </p:nvSpPr>
        <p:spPr>
          <a:xfrm>
            <a:off x="897000" y="943190"/>
            <a:ext cx="7350000" cy="429525"/>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711718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80"/>
        <p:cNvGrpSpPr/>
        <p:nvPr/>
      </p:nvGrpSpPr>
      <p:grpSpPr>
        <a:xfrm>
          <a:off x="0" y="0"/>
          <a:ext cx="0" cy="0"/>
          <a:chOff x="0" y="0"/>
          <a:chExt cx="0" cy="0"/>
        </a:xfrm>
      </p:grpSpPr>
      <p:sp>
        <p:nvSpPr>
          <p:cNvPr id="281" name="Google Shape;281;p14"/>
          <p:cNvSpPr txBox="1">
            <a:spLocks noGrp="1"/>
          </p:cNvSpPr>
          <p:nvPr>
            <p:ph type="title"/>
          </p:nvPr>
        </p:nvSpPr>
        <p:spPr>
          <a:xfrm>
            <a:off x="4036351" y="3056138"/>
            <a:ext cx="4563900" cy="398925"/>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875">
                <a:solidFill>
                  <a:schemeClr val="accent1"/>
                </a:solidFill>
              </a:defRPr>
            </a:lvl1pPr>
            <a:lvl2pPr lvl="1" algn="ctr" rtl="0">
              <a:spcBef>
                <a:spcPts val="0"/>
              </a:spcBef>
              <a:spcAft>
                <a:spcPts val="0"/>
              </a:spcAft>
              <a:buSzPts val="3000"/>
              <a:buNone/>
              <a:defRPr sz="2251"/>
            </a:lvl2pPr>
            <a:lvl3pPr lvl="2" algn="ctr" rtl="0">
              <a:spcBef>
                <a:spcPts val="0"/>
              </a:spcBef>
              <a:spcAft>
                <a:spcPts val="0"/>
              </a:spcAft>
              <a:buSzPts val="3000"/>
              <a:buNone/>
              <a:defRPr sz="2251"/>
            </a:lvl3pPr>
            <a:lvl4pPr lvl="3" algn="ctr" rtl="0">
              <a:spcBef>
                <a:spcPts val="0"/>
              </a:spcBef>
              <a:spcAft>
                <a:spcPts val="0"/>
              </a:spcAft>
              <a:buSzPts val="3000"/>
              <a:buNone/>
              <a:defRPr sz="2251"/>
            </a:lvl4pPr>
            <a:lvl5pPr lvl="4" algn="ctr" rtl="0">
              <a:spcBef>
                <a:spcPts val="0"/>
              </a:spcBef>
              <a:spcAft>
                <a:spcPts val="0"/>
              </a:spcAft>
              <a:buSzPts val="3000"/>
              <a:buNone/>
              <a:defRPr sz="2251"/>
            </a:lvl5pPr>
            <a:lvl6pPr lvl="5" algn="ctr" rtl="0">
              <a:spcBef>
                <a:spcPts val="0"/>
              </a:spcBef>
              <a:spcAft>
                <a:spcPts val="0"/>
              </a:spcAft>
              <a:buSzPts val="3000"/>
              <a:buNone/>
              <a:defRPr sz="2251"/>
            </a:lvl6pPr>
            <a:lvl7pPr lvl="6" algn="ctr" rtl="0">
              <a:spcBef>
                <a:spcPts val="0"/>
              </a:spcBef>
              <a:spcAft>
                <a:spcPts val="0"/>
              </a:spcAft>
              <a:buSzPts val="3000"/>
              <a:buNone/>
              <a:defRPr sz="2251"/>
            </a:lvl7pPr>
            <a:lvl8pPr lvl="7" algn="ctr" rtl="0">
              <a:spcBef>
                <a:spcPts val="0"/>
              </a:spcBef>
              <a:spcAft>
                <a:spcPts val="0"/>
              </a:spcAft>
              <a:buSzPts val="3000"/>
              <a:buNone/>
              <a:defRPr sz="2251"/>
            </a:lvl8pPr>
            <a:lvl9pPr lvl="8" algn="ctr" rtl="0">
              <a:spcBef>
                <a:spcPts val="0"/>
              </a:spcBef>
              <a:spcAft>
                <a:spcPts val="0"/>
              </a:spcAft>
              <a:buSzPts val="3000"/>
              <a:buNone/>
              <a:defRPr sz="2251"/>
            </a:lvl9pPr>
          </a:lstStyle>
          <a:p>
            <a:endParaRPr/>
          </a:p>
        </p:txBody>
      </p:sp>
      <p:sp>
        <p:nvSpPr>
          <p:cNvPr id="282" name="Google Shape;282;p14"/>
          <p:cNvSpPr txBox="1">
            <a:spLocks noGrp="1"/>
          </p:cNvSpPr>
          <p:nvPr>
            <p:ph type="subTitle" idx="1"/>
          </p:nvPr>
        </p:nvSpPr>
        <p:spPr>
          <a:xfrm>
            <a:off x="2372551" y="1688447"/>
            <a:ext cx="6227700" cy="1305225"/>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1875"/>
            </a:lvl1pPr>
            <a:lvl2pPr lvl="1" algn="ctr" rtl="0">
              <a:lnSpc>
                <a:spcPct val="100000"/>
              </a:lnSpc>
              <a:spcBef>
                <a:spcPts val="0"/>
              </a:spcBef>
              <a:spcAft>
                <a:spcPts val="0"/>
              </a:spcAft>
              <a:buSzPts val="2500"/>
              <a:buNone/>
              <a:defRPr sz="1875"/>
            </a:lvl2pPr>
            <a:lvl3pPr lvl="2" algn="ctr" rtl="0">
              <a:lnSpc>
                <a:spcPct val="100000"/>
              </a:lnSpc>
              <a:spcBef>
                <a:spcPts val="0"/>
              </a:spcBef>
              <a:spcAft>
                <a:spcPts val="0"/>
              </a:spcAft>
              <a:buSzPts val="2500"/>
              <a:buNone/>
              <a:defRPr sz="1875"/>
            </a:lvl3pPr>
            <a:lvl4pPr lvl="3" algn="ctr" rtl="0">
              <a:lnSpc>
                <a:spcPct val="100000"/>
              </a:lnSpc>
              <a:spcBef>
                <a:spcPts val="0"/>
              </a:spcBef>
              <a:spcAft>
                <a:spcPts val="0"/>
              </a:spcAft>
              <a:buSzPts val="2500"/>
              <a:buNone/>
              <a:defRPr sz="1875"/>
            </a:lvl4pPr>
            <a:lvl5pPr lvl="4" algn="ctr" rtl="0">
              <a:lnSpc>
                <a:spcPct val="100000"/>
              </a:lnSpc>
              <a:spcBef>
                <a:spcPts val="0"/>
              </a:spcBef>
              <a:spcAft>
                <a:spcPts val="0"/>
              </a:spcAft>
              <a:buSzPts val="2500"/>
              <a:buNone/>
              <a:defRPr sz="1875"/>
            </a:lvl5pPr>
            <a:lvl6pPr lvl="5" algn="ctr" rtl="0">
              <a:lnSpc>
                <a:spcPct val="100000"/>
              </a:lnSpc>
              <a:spcBef>
                <a:spcPts val="0"/>
              </a:spcBef>
              <a:spcAft>
                <a:spcPts val="0"/>
              </a:spcAft>
              <a:buSzPts val="2500"/>
              <a:buNone/>
              <a:defRPr sz="1875"/>
            </a:lvl6pPr>
            <a:lvl7pPr lvl="6" algn="ctr" rtl="0">
              <a:lnSpc>
                <a:spcPct val="100000"/>
              </a:lnSpc>
              <a:spcBef>
                <a:spcPts val="0"/>
              </a:spcBef>
              <a:spcAft>
                <a:spcPts val="0"/>
              </a:spcAft>
              <a:buSzPts val="2500"/>
              <a:buNone/>
              <a:defRPr sz="1875"/>
            </a:lvl7pPr>
            <a:lvl8pPr lvl="7" algn="ctr" rtl="0">
              <a:lnSpc>
                <a:spcPct val="100000"/>
              </a:lnSpc>
              <a:spcBef>
                <a:spcPts val="0"/>
              </a:spcBef>
              <a:spcAft>
                <a:spcPts val="0"/>
              </a:spcAft>
              <a:buSzPts val="2500"/>
              <a:buNone/>
              <a:defRPr sz="1875"/>
            </a:lvl8pPr>
            <a:lvl9pPr lvl="8" algn="ctr" rtl="0">
              <a:lnSpc>
                <a:spcPct val="100000"/>
              </a:lnSpc>
              <a:spcBef>
                <a:spcPts val="0"/>
              </a:spcBef>
              <a:spcAft>
                <a:spcPts val="0"/>
              </a:spcAft>
              <a:buSzPts val="2500"/>
              <a:buNone/>
              <a:defRPr sz="1875"/>
            </a:lvl9pPr>
          </a:lstStyle>
          <a:p>
            <a:endParaRPr/>
          </a:p>
        </p:txBody>
      </p:sp>
      <p:cxnSp>
        <p:nvCxnSpPr>
          <p:cNvPr id="283" name="Google Shape;283;p14"/>
          <p:cNvCxnSpPr/>
          <p:nvPr/>
        </p:nvCxnSpPr>
        <p:spPr>
          <a:xfrm>
            <a:off x="-47250" y="521363"/>
            <a:ext cx="9238500" cy="0"/>
          </a:xfrm>
          <a:prstGeom prst="straightConnector1">
            <a:avLst/>
          </a:prstGeom>
          <a:noFill/>
          <a:ln w="9525" cap="flat" cmpd="sng">
            <a:solidFill>
              <a:schemeClr val="accent1"/>
            </a:solidFill>
            <a:prstDash val="solid"/>
            <a:round/>
            <a:headEnd type="none" w="med" len="med"/>
            <a:tailEnd type="none" w="med" len="med"/>
          </a:ln>
        </p:spPr>
      </p:cxnSp>
      <p:cxnSp>
        <p:nvCxnSpPr>
          <p:cNvPr id="284" name="Google Shape;284;p14"/>
          <p:cNvCxnSpPr/>
          <p:nvPr/>
        </p:nvCxnSpPr>
        <p:spPr>
          <a:xfrm>
            <a:off x="-47250" y="4629154"/>
            <a:ext cx="9238500" cy="0"/>
          </a:xfrm>
          <a:prstGeom prst="straightConnector1">
            <a:avLst/>
          </a:prstGeom>
          <a:noFill/>
          <a:ln w="9525" cap="flat" cmpd="sng">
            <a:solidFill>
              <a:schemeClr val="accent1"/>
            </a:solidFill>
            <a:prstDash val="solid"/>
            <a:round/>
            <a:headEnd type="none" w="med" len="med"/>
            <a:tailEnd type="none" w="med" len="med"/>
          </a:ln>
        </p:spPr>
      </p:cxnSp>
      <p:sp>
        <p:nvSpPr>
          <p:cNvPr id="285" name="Google Shape;285;p14"/>
          <p:cNvSpPr txBox="1">
            <a:spLocks noGrp="1"/>
          </p:cNvSpPr>
          <p:nvPr>
            <p:ph type="subTitle" idx="2"/>
          </p:nvPr>
        </p:nvSpPr>
        <p:spPr>
          <a:xfrm>
            <a:off x="6390907" y="4737722"/>
            <a:ext cx="2286600" cy="303975"/>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286" name="Google Shape;286;p14"/>
          <p:cNvSpPr txBox="1">
            <a:spLocks noGrp="1"/>
          </p:cNvSpPr>
          <p:nvPr>
            <p:ph type="subTitle" idx="3"/>
          </p:nvPr>
        </p:nvSpPr>
        <p:spPr>
          <a:xfrm>
            <a:off x="926375"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287" name="Google Shape;287;p14"/>
          <p:cNvSpPr txBox="1">
            <a:spLocks noGrp="1"/>
          </p:cNvSpPr>
          <p:nvPr>
            <p:ph type="subTitle" idx="4"/>
          </p:nvPr>
        </p:nvSpPr>
        <p:spPr>
          <a:xfrm>
            <a:off x="1874599"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288" name="Google Shape;288;p14"/>
          <p:cNvSpPr txBox="1">
            <a:spLocks noGrp="1"/>
          </p:cNvSpPr>
          <p:nvPr>
            <p:ph type="subTitle" idx="5"/>
          </p:nvPr>
        </p:nvSpPr>
        <p:spPr>
          <a:xfrm>
            <a:off x="2822823"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1">
                <a:solidFill>
                  <a:schemeClr val="accent4"/>
                </a:solidFill>
                <a:latin typeface="Roboto Condensed"/>
                <a:ea typeface="Roboto Condensed"/>
                <a:cs typeface="Roboto Condensed"/>
                <a:sym typeface="Roboto Condensed"/>
              </a:defRPr>
            </a:lvl9pPr>
          </a:lstStyle>
          <a:p>
            <a:endParaRPr/>
          </a:p>
        </p:txBody>
      </p:sp>
      <p:sp>
        <p:nvSpPr>
          <p:cNvPr id="289" name="Google Shape;289;p14"/>
          <p:cNvSpPr txBox="1">
            <a:spLocks noGrp="1"/>
          </p:cNvSpPr>
          <p:nvPr>
            <p:ph type="subTitle" idx="6"/>
          </p:nvPr>
        </p:nvSpPr>
        <p:spPr>
          <a:xfrm>
            <a:off x="3771051" y="130772"/>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b="1">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1" b="1">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1" b="1">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1" b="1">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1" b="1">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1" b="1">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1" b="1">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1" b="1">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1" b="1">
                <a:solidFill>
                  <a:schemeClr val="accent4"/>
                </a:solidFill>
                <a:latin typeface="Roboto Condensed"/>
                <a:ea typeface="Roboto Condensed"/>
                <a:cs typeface="Roboto Condensed"/>
                <a:sym typeface="Roboto Condensed"/>
              </a:defRPr>
            </a:lvl9pPr>
          </a:lstStyle>
          <a:p>
            <a:endParaRPr/>
          </a:p>
        </p:txBody>
      </p:sp>
      <p:sp>
        <p:nvSpPr>
          <p:cNvPr id="290" name="Google Shape;290;p14"/>
          <p:cNvSpPr/>
          <p:nvPr/>
        </p:nvSpPr>
        <p:spPr>
          <a:xfrm>
            <a:off x="518061" y="4784841"/>
            <a:ext cx="279319" cy="209741"/>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1"/>
          </a:p>
        </p:txBody>
      </p:sp>
      <p:grpSp>
        <p:nvGrpSpPr>
          <p:cNvPr id="291" name="Google Shape;291;p14"/>
          <p:cNvGrpSpPr/>
          <p:nvPr/>
        </p:nvGrpSpPr>
        <p:grpSpPr>
          <a:xfrm>
            <a:off x="881251" y="4784950"/>
            <a:ext cx="279648" cy="209504"/>
            <a:chOff x="3303268" y="3817349"/>
            <a:chExt cx="346056" cy="345674"/>
          </a:xfrm>
        </p:grpSpPr>
        <p:sp>
          <p:nvSpPr>
            <p:cNvPr id="292" name="Google Shape;292;p1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293" name="Google Shape;293;p1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294" name="Google Shape;294;p1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295" name="Google Shape;295;p1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grpSp>
      <p:grpSp>
        <p:nvGrpSpPr>
          <p:cNvPr id="296" name="Google Shape;296;p14"/>
          <p:cNvGrpSpPr/>
          <p:nvPr/>
        </p:nvGrpSpPr>
        <p:grpSpPr>
          <a:xfrm>
            <a:off x="1244160" y="4784950"/>
            <a:ext cx="279648" cy="209504"/>
            <a:chOff x="3752358" y="3817349"/>
            <a:chExt cx="346056" cy="345674"/>
          </a:xfrm>
        </p:grpSpPr>
        <p:sp>
          <p:nvSpPr>
            <p:cNvPr id="297" name="Google Shape;297;p1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298" name="Google Shape;298;p1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299" name="Google Shape;299;p1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sp>
          <p:nvSpPr>
            <p:cNvPr id="300" name="Google Shape;300;p1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1"/>
            </a:p>
          </p:txBody>
        </p:sp>
      </p:grpSp>
      <p:grpSp>
        <p:nvGrpSpPr>
          <p:cNvPr id="301" name="Google Shape;301;p14"/>
          <p:cNvGrpSpPr/>
          <p:nvPr/>
        </p:nvGrpSpPr>
        <p:grpSpPr>
          <a:xfrm>
            <a:off x="542635" y="214124"/>
            <a:ext cx="281839" cy="137271"/>
            <a:chOff x="683075" y="1239500"/>
            <a:chExt cx="390900" cy="240700"/>
          </a:xfrm>
        </p:grpSpPr>
        <p:cxnSp>
          <p:nvCxnSpPr>
            <p:cNvPr id="302" name="Google Shape;302;p14"/>
            <p:cNvCxnSpPr/>
            <p:nvPr/>
          </p:nvCxnSpPr>
          <p:spPr>
            <a:xfrm>
              <a:off x="683075" y="1239500"/>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14"/>
            <p:cNvCxnSpPr/>
            <p:nvPr/>
          </p:nvCxnSpPr>
          <p:spPr>
            <a:xfrm>
              <a:off x="683075" y="1319733"/>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304" name="Google Shape;304;p14"/>
            <p:cNvCxnSpPr/>
            <p:nvPr/>
          </p:nvCxnSpPr>
          <p:spPr>
            <a:xfrm>
              <a:off x="683075" y="1399967"/>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305" name="Google Shape;305;p14"/>
            <p:cNvCxnSpPr/>
            <p:nvPr/>
          </p:nvCxnSpPr>
          <p:spPr>
            <a:xfrm>
              <a:off x="683075" y="1480200"/>
              <a:ext cx="246000" cy="0"/>
            </a:xfrm>
            <a:prstGeom prst="straightConnector1">
              <a:avLst/>
            </a:prstGeom>
            <a:noFill/>
            <a:ln w="28575"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744802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66"/>
        <p:cNvGrpSpPr/>
        <p:nvPr/>
      </p:nvGrpSpPr>
      <p:grpSpPr>
        <a:xfrm>
          <a:off x="0" y="0"/>
          <a:ext cx="0" cy="0"/>
          <a:chOff x="0" y="0"/>
          <a:chExt cx="0" cy="0"/>
        </a:xfrm>
      </p:grpSpPr>
      <p:cxnSp>
        <p:nvCxnSpPr>
          <p:cNvPr id="167" name="Google Shape;167;p8"/>
          <p:cNvCxnSpPr/>
          <p:nvPr/>
        </p:nvCxnSpPr>
        <p:spPr>
          <a:xfrm>
            <a:off x="-47250" y="521363"/>
            <a:ext cx="9238500" cy="0"/>
          </a:xfrm>
          <a:prstGeom prst="straightConnector1">
            <a:avLst/>
          </a:prstGeom>
          <a:noFill/>
          <a:ln w="9525" cap="flat" cmpd="sng">
            <a:solidFill>
              <a:schemeClr val="accent1"/>
            </a:solidFill>
            <a:prstDash val="solid"/>
            <a:round/>
            <a:headEnd type="none" w="med" len="med"/>
            <a:tailEnd type="none" w="med" len="med"/>
          </a:ln>
        </p:spPr>
      </p:cxnSp>
      <p:cxnSp>
        <p:nvCxnSpPr>
          <p:cNvPr id="168" name="Google Shape;168;p8"/>
          <p:cNvCxnSpPr/>
          <p:nvPr/>
        </p:nvCxnSpPr>
        <p:spPr>
          <a:xfrm>
            <a:off x="-47250" y="4629154"/>
            <a:ext cx="9238500" cy="0"/>
          </a:xfrm>
          <a:prstGeom prst="straightConnector1">
            <a:avLst/>
          </a:prstGeom>
          <a:noFill/>
          <a:ln w="9525" cap="flat" cmpd="sng">
            <a:solidFill>
              <a:schemeClr val="accent1"/>
            </a:solidFill>
            <a:prstDash val="solid"/>
            <a:round/>
            <a:headEnd type="none" w="med" len="med"/>
            <a:tailEnd type="none" w="med" len="med"/>
          </a:ln>
        </p:spPr>
      </p:cxnSp>
      <p:sp>
        <p:nvSpPr>
          <p:cNvPr id="169" name="Google Shape;169;p8"/>
          <p:cNvSpPr txBox="1">
            <a:spLocks noGrp="1"/>
          </p:cNvSpPr>
          <p:nvPr>
            <p:ph type="title"/>
          </p:nvPr>
        </p:nvSpPr>
        <p:spPr>
          <a:xfrm>
            <a:off x="2125800" y="1818404"/>
            <a:ext cx="4892400" cy="788175"/>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4500"/>
            </a:lvl2pPr>
            <a:lvl3pPr lvl="2" algn="ctr" rtl="0">
              <a:spcBef>
                <a:spcPts val="0"/>
              </a:spcBef>
              <a:spcAft>
                <a:spcPts val="0"/>
              </a:spcAft>
              <a:buSzPts val="6000"/>
              <a:buNone/>
              <a:defRPr sz="4500"/>
            </a:lvl3pPr>
            <a:lvl4pPr lvl="3" algn="ctr" rtl="0">
              <a:spcBef>
                <a:spcPts val="0"/>
              </a:spcBef>
              <a:spcAft>
                <a:spcPts val="0"/>
              </a:spcAft>
              <a:buSzPts val="6000"/>
              <a:buNone/>
              <a:defRPr sz="4500"/>
            </a:lvl4pPr>
            <a:lvl5pPr lvl="4" algn="ctr" rtl="0">
              <a:spcBef>
                <a:spcPts val="0"/>
              </a:spcBef>
              <a:spcAft>
                <a:spcPts val="0"/>
              </a:spcAft>
              <a:buSzPts val="6000"/>
              <a:buNone/>
              <a:defRPr sz="4500"/>
            </a:lvl5pPr>
            <a:lvl6pPr lvl="5" algn="ctr" rtl="0">
              <a:spcBef>
                <a:spcPts val="0"/>
              </a:spcBef>
              <a:spcAft>
                <a:spcPts val="0"/>
              </a:spcAft>
              <a:buSzPts val="6000"/>
              <a:buNone/>
              <a:defRPr sz="4500"/>
            </a:lvl6pPr>
            <a:lvl7pPr lvl="6" algn="ctr" rtl="0">
              <a:spcBef>
                <a:spcPts val="0"/>
              </a:spcBef>
              <a:spcAft>
                <a:spcPts val="0"/>
              </a:spcAft>
              <a:buSzPts val="6000"/>
              <a:buNone/>
              <a:defRPr sz="4500"/>
            </a:lvl7pPr>
            <a:lvl8pPr lvl="7" algn="ctr" rtl="0">
              <a:spcBef>
                <a:spcPts val="0"/>
              </a:spcBef>
              <a:spcAft>
                <a:spcPts val="0"/>
              </a:spcAft>
              <a:buSzPts val="6000"/>
              <a:buNone/>
              <a:defRPr sz="4500"/>
            </a:lvl8pPr>
            <a:lvl9pPr lvl="8" algn="ctr" rtl="0">
              <a:spcBef>
                <a:spcPts val="0"/>
              </a:spcBef>
              <a:spcAft>
                <a:spcPts val="0"/>
              </a:spcAft>
              <a:buSzPts val="6000"/>
              <a:buNone/>
              <a:defRPr sz="4500"/>
            </a:lvl9pPr>
          </a:lstStyle>
          <a:p>
            <a:endParaRPr/>
          </a:p>
        </p:txBody>
      </p:sp>
      <p:sp>
        <p:nvSpPr>
          <p:cNvPr id="170" name="Google Shape;170;p8"/>
          <p:cNvSpPr txBox="1">
            <a:spLocks noGrp="1"/>
          </p:cNvSpPr>
          <p:nvPr>
            <p:ph type="subTitle" idx="1"/>
          </p:nvPr>
        </p:nvSpPr>
        <p:spPr>
          <a:xfrm>
            <a:off x="6390906" y="4737713"/>
            <a:ext cx="2286600" cy="303975"/>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2pPr>
            <a:lvl3pPr lvl="2"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3pPr>
            <a:lvl4pPr lvl="3"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4pPr>
            <a:lvl5pPr lvl="4"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5pPr>
            <a:lvl6pPr lvl="5"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6pPr>
            <a:lvl7pPr lvl="6"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7pPr>
            <a:lvl8pPr lvl="7"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8pPr>
            <a:lvl9pPr lvl="8"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9pPr>
          </a:lstStyle>
          <a:p>
            <a:endParaRPr/>
          </a:p>
        </p:txBody>
      </p:sp>
      <p:sp>
        <p:nvSpPr>
          <p:cNvPr id="171" name="Google Shape;171;p8"/>
          <p:cNvSpPr txBox="1">
            <a:spLocks noGrp="1"/>
          </p:cNvSpPr>
          <p:nvPr>
            <p:ph type="subTitle" idx="2"/>
          </p:nvPr>
        </p:nvSpPr>
        <p:spPr>
          <a:xfrm>
            <a:off x="926373" y="130763"/>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2pPr>
            <a:lvl3pPr lvl="2"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3pPr>
            <a:lvl4pPr lvl="3"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4pPr>
            <a:lvl5pPr lvl="4"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5pPr>
            <a:lvl6pPr lvl="5"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6pPr>
            <a:lvl7pPr lvl="6"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7pPr>
            <a:lvl8pPr lvl="7"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8pPr>
            <a:lvl9pPr lvl="8"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9pPr>
          </a:lstStyle>
          <a:p>
            <a:endParaRPr/>
          </a:p>
        </p:txBody>
      </p:sp>
      <p:sp>
        <p:nvSpPr>
          <p:cNvPr id="172" name="Google Shape;172;p8"/>
          <p:cNvSpPr txBox="1">
            <a:spLocks noGrp="1"/>
          </p:cNvSpPr>
          <p:nvPr>
            <p:ph type="subTitle" idx="3"/>
          </p:nvPr>
        </p:nvSpPr>
        <p:spPr>
          <a:xfrm>
            <a:off x="1874598" y="130763"/>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9pPr>
          </a:lstStyle>
          <a:p>
            <a:endParaRPr/>
          </a:p>
        </p:txBody>
      </p:sp>
      <p:sp>
        <p:nvSpPr>
          <p:cNvPr id="173" name="Google Shape;173;p8"/>
          <p:cNvSpPr txBox="1">
            <a:spLocks noGrp="1"/>
          </p:cNvSpPr>
          <p:nvPr>
            <p:ph type="subTitle" idx="4"/>
          </p:nvPr>
        </p:nvSpPr>
        <p:spPr>
          <a:xfrm>
            <a:off x="2822823" y="130763"/>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9pPr>
          </a:lstStyle>
          <a:p>
            <a:endParaRPr/>
          </a:p>
        </p:txBody>
      </p:sp>
      <p:sp>
        <p:nvSpPr>
          <p:cNvPr id="174" name="Google Shape;174;p8"/>
          <p:cNvSpPr txBox="1">
            <a:spLocks noGrp="1"/>
          </p:cNvSpPr>
          <p:nvPr>
            <p:ph type="subTitle" idx="5"/>
          </p:nvPr>
        </p:nvSpPr>
        <p:spPr>
          <a:xfrm>
            <a:off x="3771048" y="130763"/>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9pPr>
          </a:lstStyle>
          <a:p>
            <a:endParaRPr/>
          </a:p>
        </p:txBody>
      </p:sp>
      <p:sp>
        <p:nvSpPr>
          <p:cNvPr id="175" name="Google Shape;175;p8"/>
          <p:cNvSpPr/>
          <p:nvPr/>
        </p:nvSpPr>
        <p:spPr>
          <a:xfrm>
            <a:off x="518051" y="4784830"/>
            <a:ext cx="279319" cy="209741"/>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176" name="Google Shape;176;p8"/>
          <p:cNvGrpSpPr/>
          <p:nvPr/>
        </p:nvGrpSpPr>
        <p:grpSpPr>
          <a:xfrm>
            <a:off x="881250" y="4784948"/>
            <a:ext cx="279648" cy="209504"/>
            <a:chOff x="3303268" y="3817349"/>
            <a:chExt cx="346056" cy="345674"/>
          </a:xfrm>
        </p:grpSpPr>
        <p:sp>
          <p:nvSpPr>
            <p:cNvPr id="177" name="Google Shape;177;p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8" name="Google Shape;178;p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79" name="Google Shape;179;p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0" name="Google Shape;180;p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181" name="Google Shape;181;p8"/>
          <p:cNvGrpSpPr/>
          <p:nvPr/>
        </p:nvGrpSpPr>
        <p:grpSpPr>
          <a:xfrm>
            <a:off x="1244160" y="4784948"/>
            <a:ext cx="279648" cy="209504"/>
            <a:chOff x="3752358" y="3817349"/>
            <a:chExt cx="346056" cy="345674"/>
          </a:xfrm>
        </p:grpSpPr>
        <p:sp>
          <p:nvSpPr>
            <p:cNvPr id="182" name="Google Shape;182;p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3" name="Google Shape;183;p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4" name="Google Shape;184;p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185" name="Google Shape;185;p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186" name="Google Shape;186;p8"/>
          <p:cNvGrpSpPr/>
          <p:nvPr/>
        </p:nvGrpSpPr>
        <p:grpSpPr>
          <a:xfrm>
            <a:off x="542627" y="214115"/>
            <a:ext cx="281839" cy="137271"/>
            <a:chOff x="683075" y="1239500"/>
            <a:chExt cx="390900" cy="240700"/>
          </a:xfrm>
        </p:grpSpPr>
        <p:cxnSp>
          <p:nvCxnSpPr>
            <p:cNvPr id="187" name="Google Shape;187;p8"/>
            <p:cNvCxnSpPr/>
            <p:nvPr/>
          </p:nvCxnSpPr>
          <p:spPr>
            <a:xfrm>
              <a:off x="683075" y="1239500"/>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188" name="Google Shape;188;p8"/>
            <p:cNvCxnSpPr/>
            <p:nvPr/>
          </p:nvCxnSpPr>
          <p:spPr>
            <a:xfrm>
              <a:off x="683075" y="1319733"/>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8"/>
            <p:cNvCxnSpPr/>
            <p:nvPr/>
          </p:nvCxnSpPr>
          <p:spPr>
            <a:xfrm>
              <a:off x="683075" y="1399967"/>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8"/>
            <p:cNvCxnSpPr/>
            <p:nvPr/>
          </p:nvCxnSpPr>
          <p:spPr>
            <a:xfrm>
              <a:off x="683075" y="1480200"/>
              <a:ext cx="246000" cy="0"/>
            </a:xfrm>
            <a:prstGeom prst="straightConnector1">
              <a:avLst/>
            </a:prstGeom>
            <a:noFill/>
            <a:ln w="28575"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3438922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20"/>
        <p:cNvGrpSpPr/>
        <p:nvPr/>
      </p:nvGrpSpPr>
      <p:grpSpPr>
        <a:xfrm>
          <a:off x="0" y="0"/>
          <a:ext cx="0" cy="0"/>
          <a:chOff x="0" y="0"/>
          <a:chExt cx="0" cy="0"/>
        </a:xfrm>
      </p:grpSpPr>
      <p:cxnSp>
        <p:nvCxnSpPr>
          <p:cNvPr id="221" name="Google Shape;221;p11"/>
          <p:cNvCxnSpPr/>
          <p:nvPr/>
        </p:nvCxnSpPr>
        <p:spPr>
          <a:xfrm>
            <a:off x="-47250" y="521363"/>
            <a:ext cx="9238500" cy="0"/>
          </a:xfrm>
          <a:prstGeom prst="straightConnector1">
            <a:avLst/>
          </a:prstGeom>
          <a:noFill/>
          <a:ln w="9525" cap="flat" cmpd="sng">
            <a:solidFill>
              <a:schemeClr val="accent1"/>
            </a:solidFill>
            <a:prstDash val="solid"/>
            <a:round/>
            <a:headEnd type="none" w="med" len="med"/>
            <a:tailEnd type="none" w="med" len="med"/>
          </a:ln>
        </p:spPr>
      </p:cxnSp>
      <p:cxnSp>
        <p:nvCxnSpPr>
          <p:cNvPr id="222" name="Google Shape;222;p11"/>
          <p:cNvCxnSpPr/>
          <p:nvPr/>
        </p:nvCxnSpPr>
        <p:spPr>
          <a:xfrm>
            <a:off x="-47250" y="4629154"/>
            <a:ext cx="9238500" cy="0"/>
          </a:xfrm>
          <a:prstGeom prst="straightConnector1">
            <a:avLst/>
          </a:prstGeom>
          <a:noFill/>
          <a:ln w="9525" cap="flat" cmpd="sng">
            <a:solidFill>
              <a:schemeClr val="accent1"/>
            </a:solidFill>
            <a:prstDash val="solid"/>
            <a:round/>
            <a:headEnd type="none" w="med" len="med"/>
            <a:tailEnd type="none" w="med" len="med"/>
          </a:ln>
        </p:spPr>
      </p:cxnSp>
      <p:sp>
        <p:nvSpPr>
          <p:cNvPr id="223" name="Google Shape;223;p11"/>
          <p:cNvSpPr txBox="1">
            <a:spLocks noGrp="1"/>
          </p:cNvSpPr>
          <p:nvPr>
            <p:ph type="title" hasCustomPrompt="1"/>
          </p:nvPr>
        </p:nvSpPr>
        <p:spPr>
          <a:xfrm>
            <a:off x="1284000" y="1685484"/>
            <a:ext cx="6576000" cy="125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750"/>
            </a:lvl1pPr>
            <a:lvl2pPr lvl="1" algn="ctr" rtl="0">
              <a:spcBef>
                <a:spcPts val="0"/>
              </a:spcBef>
              <a:spcAft>
                <a:spcPts val="0"/>
              </a:spcAft>
              <a:buSzPts val="9600"/>
              <a:buNone/>
              <a:defRPr sz="7200"/>
            </a:lvl2pPr>
            <a:lvl3pPr lvl="2" algn="ctr" rtl="0">
              <a:spcBef>
                <a:spcPts val="0"/>
              </a:spcBef>
              <a:spcAft>
                <a:spcPts val="0"/>
              </a:spcAft>
              <a:buSzPts val="9600"/>
              <a:buNone/>
              <a:defRPr sz="7200"/>
            </a:lvl3pPr>
            <a:lvl4pPr lvl="3" algn="ctr" rtl="0">
              <a:spcBef>
                <a:spcPts val="0"/>
              </a:spcBef>
              <a:spcAft>
                <a:spcPts val="0"/>
              </a:spcAft>
              <a:buSzPts val="9600"/>
              <a:buNone/>
              <a:defRPr sz="7200"/>
            </a:lvl4pPr>
            <a:lvl5pPr lvl="4" algn="ctr" rtl="0">
              <a:spcBef>
                <a:spcPts val="0"/>
              </a:spcBef>
              <a:spcAft>
                <a:spcPts val="0"/>
              </a:spcAft>
              <a:buSzPts val="9600"/>
              <a:buNone/>
              <a:defRPr sz="7200"/>
            </a:lvl5pPr>
            <a:lvl6pPr lvl="5" algn="ctr" rtl="0">
              <a:spcBef>
                <a:spcPts val="0"/>
              </a:spcBef>
              <a:spcAft>
                <a:spcPts val="0"/>
              </a:spcAft>
              <a:buSzPts val="9600"/>
              <a:buNone/>
              <a:defRPr sz="7200"/>
            </a:lvl6pPr>
            <a:lvl7pPr lvl="6" algn="ctr" rtl="0">
              <a:spcBef>
                <a:spcPts val="0"/>
              </a:spcBef>
              <a:spcAft>
                <a:spcPts val="0"/>
              </a:spcAft>
              <a:buSzPts val="9600"/>
              <a:buNone/>
              <a:defRPr sz="7200"/>
            </a:lvl7pPr>
            <a:lvl8pPr lvl="7" algn="ctr" rtl="0">
              <a:spcBef>
                <a:spcPts val="0"/>
              </a:spcBef>
              <a:spcAft>
                <a:spcPts val="0"/>
              </a:spcAft>
              <a:buSzPts val="9600"/>
              <a:buNone/>
              <a:defRPr sz="7200"/>
            </a:lvl8pPr>
            <a:lvl9pPr lvl="8" algn="ctr" rtl="0">
              <a:spcBef>
                <a:spcPts val="0"/>
              </a:spcBef>
              <a:spcAft>
                <a:spcPts val="0"/>
              </a:spcAft>
              <a:buSzPts val="9600"/>
              <a:buNone/>
              <a:defRPr sz="7200"/>
            </a:lvl9pPr>
          </a:lstStyle>
          <a:p>
            <a:r>
              <a:t>xx%</a:t>
            </a:r>
          </a:p>
        </p:txBody>
      </p:sp>
      <p:sp>
        <p:nvSpPr>
          <p:cNvPr id="224" name="Google Shape;224;p11"/>
          <p:cNvSpPr txBox="1">
            <a:spLocks noGrp="1"/>
          </p:cNvSpPr>
          <p:nvPr>
            <p:ph type="subTitle" idx="1"/>
          </p:nvPr>
        </p:nvSpPr>
        <p:spPr>
          <a:xfrm>
            <a:off x="1284000" y="3013641"/>
            <a:ext cx="6576000" cy="4443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275"/>
            </a:lvl1pPr>
            <a:lvl2pPr lvl="1" algn="ctr" rtl="0">
              <a:lnSpc>
                <a:spcPct val="100000"/>
              </a:lnSpc>
              <a:spcBef>
                <a:spcPts val="0"/>
              </a:spcBef>
              <a:spcAft>
                <a:spcPts val="0"/>
              </a:spcAft>
              <a:buSzPts val="1600"/>
              <a:buNone/>
              <a:defRPr sz="1200"/>
            </a:lvl2pPr>
            <a:lvl3pPr lvl="2" algn="ctr" rtl="0">
              <a:lnSpc>
                <a:spcPct val="100000"/>
              </a:lnSpc>
              <a:spcBef>
                <a:spcPts val="0"/>
              </a:spcBef>
              <a:spcAft>
                <a:spcPts val="0"/>
              </a:spcAft>
              <a:buSzPts val="1600"/>
              <a:buNone/>
              <a:defRPr sz="1200"/>
            </a:lvl3pPr>
            <a:lvl4pPr lvl="3" algn="ctr" rtl="0">
              <a:lnSpc>
                <a:spcPct val="100000"/>
              </a:lnSpc>
              <a:spcBef>
                <a:spcPts val="0"/>
              </a:spcBef>
              <a:spcAft>
                <a:spcPts val="0"/>
              </a:spcAft>
              <a:buSzPts val="1600"/>
              <a:buNone/>
              <a:defRPr sz="1200"/>
            </a:lvl4pPr>
            <a:lvl5pPr lvl="4" algn="ctr" rtl="0">
              <a:lnSpc>
                <a:spcPct val="100000"/>
              </a:lnSpc>
              <a:spcBef>
                <a:spcPts val="0"/>
              </a:spcBef>
              <a:spcAft>
                <a:spcPts val="0"/>
              </a:spcAft>
              <a:buSzPts val="1600"/>
              <a:buNone/>
              <a:defRPr sz="1200"/>
            </a:lvl5pPr>
            <a:lvl6pPr lvl="5" algn="ctr" rtl="0">
              <a:lnSpc>
                <a:spcPct val="100000"/>
              </a:lnSpc>
              <a:spcBef>
                <a:spcPts val="0"/>
              </a:spcBef>
              <a:spcAft>
                <a:spcPts val="0"/>
              </a:spcAft>
              <a:buSzPts val="1600"/>
              <a:buNone/>
              <a:defRPr sz="1200"/>
            </a:lvl6pPr>
            <a:lvl7pPr lvl="6" algn="ctr" rtl="0">
              <a:lnSpc>
                <a:spcPct val="100000"/>
              </a:lnSpc>
              <a:spcBef>
                <a:spcPts val="0"/>
              </a:spcBef>
              <a:spcAft>
                <a:spcPts val="0"/>
              </a:spcAft>
              <a:buSzPts val="1600"/>
              <a:buNone/>
              <a:defRPr sz="1200"/>
            </a:lvl7pPr>
            <a:lvl8pPr lvl="7" algn="ctr" rtl="0">
              <a:lnSpc>
                <a:spcPct val="100000"/>
              </a:lnSpc>
              <a:spcBef>
                <a:spcPts val="0"/>
              </a:spcBef>
              <a:spcAft>
                <a:spcPts val="0"/>
              </a:spcAft>
              <a:buSzPts val="1600"/>
              <a:buNone/>
              <a:defRPr sz="1200"/>
            </a:lvl8pPr>
            <a:lvl9pPr lvl="8" algn="ctr" rtl="0">
              <a:lnSpc>
                <a:spcPct val="100000"/>
              </a:lnSpc>
              <a:spcBef>
                <a:spcPts val="0"/>
              </a:spcBef>
              <a:spcAft>
                <a:spcPts val="0"/>
              </a:spcAft>
              <a:buSzPts val="1600"/>
              <a:buNone/>
              <a:defRPr sz="1200"/>
            </a:lvl9pPr>
          </a:lstStyle>
          <a:p>
            <a:endParaRPr/>
          </a:p>
        </p:txBody>
      </p:sp>
      <p:sp>
        <p:nvSpPr>
          <p:cNvPr id="225" name="Google Shape;225;p11"/>
          <p:cNvSpPr txBox="1">
            <a:spLocks noGrp="1"/>
          </p:cNvSpPr>
          <p:nvPr>
            <p:ph type="subTitle" idx="2"/>
          </p:nvPr>
        </p:nvSpPr>
        <p:spPr>
          <a:xfrm>
            <a:off x="6390906" y="4737713"/>
            <a:ext cx="2286600" cy="303975"/>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2pPr>
            <a:lvl3pPr lvl="2"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3pPr>
            <a:lvl4pPr lvl="3"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4pPr>
            <a:lvl5pPr lvl="4"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5pPr>
            <a:lvl6pPr lvl="5"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6pPr>
            <a:lvl7pPr lvl="6"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7pPr>
            <a:lvl8pPr lvl="7"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8pPr>
            <a:lvl9pPr lvl="8" algn="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9pPr>
          </a:lstStyle>
          <a:p>
            <a:endParaRPr/>
          </a:p>
        </p:txBody>
      </p:sp>
      <p:sp>
        <p:nvSpPr>
          <p:cNvPr id="226" name="Google Shape;226;p11"/>
          <p:cNvSpPr txBox="1">
            <a:spLocks noGrp="1"/>
          </p:cNvSpPr>
          <p:nvPr>
            <p:ph type="subTitle" idx="3"/>
          </p:nvPr>
        </p:nvSpPr>
        <p:spPr>
          <a:xfrm>
            <a:off x="926373" y="130763"/>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2pPr>
            <a:lvl3pPr lvl="2"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3pPr>
            <a:lvl4pPr lvl="3"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4pPr>
            <a:lvl5pPr lvl="4"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5pPr>
            <a:lvl6pPr lvl="5"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6pPr>
            <a:lvl7pPr lvl="6"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7pPr>
            <a:lvl8pPr lvl="7"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8pPr>
            <a:lvl9pPr lvl="8" algn="ctr" rtl="0">
              <a:lnSpc>
                <a:spcPct val="100000"/>
              </a:lnSpc>
              <a:spcBef>
                <a:spcPts val="0"/>
              </a:spcBef>
              <a:spcAft>
                <a:spcPts val="0"/>
              </a:spcAft>
              <a:buSzPts val="1800"/>
              <a:buFont typeface="Roboto Condensed"/>
              <a:buNone/>
              <a:defRPr sz="1350">
                <a:latin typeface="Roboto Condensed"/>
                <a:ea typeface="Roboto Condensed"/>
                <a:cs typeface="Roboto Condensed"/>
                <a:sym typeface="Roboto Condensed"/>
              </a:defRPr>
            </a:lvl9pPr>
          </a:lstStyle>
          <a:p>
            <a:endParaRPr/>
          </a:p>
        </p:txBody>
      </p:sp>
      <p:sp>
        <p:nvSpPr>
          <p:cNvPr id="227" name="Google Shape;227;p11"/>
          <p:cNvSpPr txBox="1">
            <a:spLocks noGrp="1"/>
          </p:cNvSpPr>
          <p:nvPr>
            <p:ph type="subTitle" idx="4"/>
          </p:nvPr>
        </p:nvSpPr>
        <p:spPr>
          <a:xfrm>
            <a:off x="1874598" y="130763"/>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9pPr>
          </a:lstStyle>
          <a:p>
            <a:endParaRPr/>
          </a:p>
        </p:txBody>
      </p:sp>
      <p:sp>
        <p:nvSpPr>
          <p:cNvPr id="228" name="Google Shape;228;p11"/>
          <p:cNvSpPr txBox="1">
            <a:spLocks noGrp="1"/>
          </p:cNvSpPr>
          <p:nvPr>
            <p:ph type="subTitle" idx="5"/>
          </p:nvPr>
        </p:nvSpPr>
        <p:spPr>
          <a:xfrm>
            <a:off x="2822823" y="130763"/>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9pPr>
          </a:lstStyle>
          <a:p>
            <a:endParaRPr/>
          </a:p>
        </p:txBody>
      </p:sp>
      <p:sp>
        <p:nvSpPr>
          <p:cNvPr id="229" name="Google Shape;229;p11"/>
          <p:cNvSpPr txBox="1">
            <a:spLocks noGrp="1"/>
          </p:cNvSpPr>
          <p:nvPr>
            <p:ph type="subTitle" idx="6"/>
          </p:nvPr>
        </p:nvSpPr>
        <p:spPr>
          <a:xfrm>
            <a:off x="3771048" y="130763"/>
            <a:ext cx="1005900" cy="30397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Font typeface="Roboto Condensed"/>
              <a:buNone/>
              <a:defRPr sz="975">
                <a:solidFill>
                  <a:schemeClr val="accent4"/>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4"/>
              </a:buClr>
              <a:buSzPts val="1800"/>
              <a:buFont typeface="Roboto Condensed"/>
              <a:buNone/>
              <a:defRPr sz="1350">
                <a:solidFill>
                  <a:schemeClr val="accent4"/>
                </a:solidFill>
                <a:latin typeface="Roboto Condensed"/>
                <a:ea typeface="Roboto Condensed"/>
                <a:cs typeface="Roboto Condensed"/>
                <a:sym typeface="Roboto Condensed"/>
              </a:defRPr>
            </a:lvl9pPr>
          </a:lstStyle>
          <a:p>
            <a:endParaRPr/>
          </a:p>
        </p:txBody>
      </p:sp>
      <p:sp>
        <p:nvSpPr>
          <p:cNvPr id="230" name="Google Shape;230;p11"/>
          <p:cNvSpPr/>
          <p:nvPr/>
        </p:nvSpPr>
        <p:spPr>
          <a:xfrm>
            <a:off x="518051" y="4784830"/>
            <a:ext cx="279319" cy="209741"/>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4"/>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31" name="Google Shape;231;p11"/>
          <p:cNvGrpSpPr/>
          <p:nvPr/>
        </p:nvGrpSpPr>
        <p:grpSpPr>
          <a:xfrm>
            <a:off x="881250" y="4784948"/>
            <a:ext cx="279648" cy="209504"/>
            <a:chOff x="3303268" y="3817349"/>
            <a:chExt cx="346056" cy="345674"/>
          </a:xfrm>
        </p:grpSpPr>
        <p:sp>
          <p:nvSpPr>
            <p:cNvPr id="232" name="Google Shape;232;p1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3" name="Google Shape;233;p1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4" name="Google Shape;234;p1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5" name="Google Shape;235;p1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236" name="Google Shape;236;p11"/>
          <p:cNvGrpSpPr/>
          <p:nvPr/>
        </p:nvGrpSpPr>
        <p:grpSpPr>
          <a:xfrm>
            <a:off x="1244160" y="4784948"/>
            <a:ext cx="279648" cy="209504"/>
            <a:chOff x="3752358" y="3817349"/>
            <a:chExt cx="346056" cy="345674"/>
          </a:xfrm>
        </p:grpSpPr>
        <p:sp>
          <p:nvSpPr>
            <p:cNvPr id="237" name="Google Shape;237;p1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8" name="Google Shape;238;p1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39" name="Google Shape;239;p1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sp>
          <p:nvSpPr>
            <p:cNvPr id="240" name="Google Shape;240;p1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50"/>
            </a:p>
          </p:txBody>
        </p:sp>
      </p:grpSp>
      <p:grpSp>
        <p:nvGrpSpPr>
          <p:cNvPr id="241" name="Google Shape;241;p11"/>
          <p:cNvGrpSpPr/>
          <p:nvPr/>
        </p:nvGrpSpPr>
        <p:grpSpPr>
          <a:xfrm>
            <a:off x="542627" y="214115"/>
            <a:ext cx="281839" cy="137271"/>
            <a:chOff x="683075" y="1239500"/>
            <a:chExt cx="390900" cy="240700"/>
          </a:xfrm>
        </p:grpSpPr>
        <p:cxnSp>
          <p:nvCxnSpPr>
            <p:cNvPr id="242" name="Google Shape;242;p11"/>
            <p:cNvCxnSpPr/>
            <p:nvPr/>
          </p:nvCxnSpPr>
          <p:spPr>
            <a:xfrm>
              <a:off x="683075" y="1239500"/>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243" name="Google Shape;243;p11"/>
            <p:cNvCxnSpPr/>
            <p:nvPr/>
          </p:nvCxnSpPr>
          <p:spPr>
            <a:xfrm>
              <a:off x="683075" y="1319733"/>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244" name="Google Shape;244;p11"/>
            <p:cNvCxnSpPr/>
            <p:nvPr/>
          </p:nvCxnSpPr>
          <p:spPr>
            <a:xfrm>
              <a:off x="683075" y="1399967"/>
              <a:ext cx="390900" cy="0"/>
            </a:xfrm>
            <a:prstGeom prst="straightConnector1">
              <a:avLst/>
            </a:prstGeom>
            <a:noFill/>
            <a:ln w="28575" cap="flat" cmpd="sng">
              <a:solidFill>
                <a:schemeClr val="accent1"/>
              </a:solidFill>
              <a:prstDash val="solid"/>
              <a:round/>
              <a:headEnd type="none" w="med" len="med"/>
              <a:tailEnd type="none" w="med" len="med"/>
            </a:ln>
          </p:spPr>
        </p:cxnSp>
        <p:cxnSp>
          <p:nvCxnSpPr>
            <p:cNvPr id="245" name="Google Shape;245;p11"/>
            <p:cNvCxnSpPr/>
            <p:nvPr/>
          </p:nvCxnSpPr>
          <p:spPr>
            <a:xfrm>
              <a:off x="683075" y="1480200"/>
              <a:ext cx="246000" cy="0"/>
            </a:xfrm>
            <a:prstGeom prst="straightConnector1">
              <a:avLst/>
            </a:prstGeom>
            <a:noFill/>
            <a:ln w="28575" cap="flat" cmpd="sng">
              <a:solidFill>
                <a:schemeClr val="accent1"/>
              </a:solidFill>
              <a:prstDash val="solid"/>
              <a:round/>
              <a:headEnd type="none" w="med" len="med"/>
              <a:tailEnd type="none" w="med" len="med"/>
            </a:ln>
          </p:spPr>
        </p:cxnSp>
      </p:grpSp>
    </p:spTree>
    <p:extLst>
      <p:ext uri="{BB962C8B-B14F-4D97-AF65-F5344CB8AC3E}">
        <p14:creationId xmlns:p14="http://schemas.microsoft.com/office/powerpoint/2010/main" val="2308695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E20030"/>
            </a:gs>
            <a:gs pos="100000">
              <a:srgbClr val="00216E"/>
            </a:gs>
          </a:gsLst>
          <a:lin ang="13500032" scaled="0"/>
        </a:grad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713226" y="2449335"/>
            <a:ext cx="4130100" cy="949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3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713227" y="986040"/>
            <a:ext cx="2125500" cy="1174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 name="Google Shape;25;p3"/>
          <p:cNvSpPr txBox="1">
            <a:spLocks noGrp="1"/>
          </p:cNvSpPr>
          <p:nvPr>
            <p:ph type="subTitle" idx="1"/>
          </p:nvPr>
        </p:nvSpPr>
        <p:spPr>
          <a:xfrm>
            <a:off x="713227" y="3459360"/>
            <a:ext cx="28917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6" name="Google Shape;26;p3"/>
          <p:cNvGrpSpPr/>
          <p:nvPr/>
        </p:nvGrpSpPr>
        <p:grpSpPr>
          <a:xfrm>
            <a:off x="4460304" y="-142030"/>
            <a:ext cx="6564681" cy="5427560"/>
            <a:chOff x="511350" y="-142050"/>
            <a:chExt cx="6564681" cy="5427560"/>
          </a:xfrm>
        </p:grpSpPr>
        <p:sp>
          <p:nvSpPr>
            <p:cNvPr id="27" name="Google Shape;27;p3"/>
            <p:cNvSpPr/>
            <p:nvPr/>
          </p:nvSpPr>
          <p:spPr>
            <a:xfrm flipH="1">
              <a:off x="51135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3"/>
            <p:cNvSpPr/>
            <p:nvPr/>
          </p:nvSpPr>
          <p:spPr>
            <a:xfrm flipH="1">
              <a:off x="102915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9" name="Google Shape;29;p3"/>
          <p:cNvSpPr/>
          <p:nvPr/>
        </p:nvSpPr>
        <p:spPr>
          <a:xfrm>
            <a:off x="5495905" y="-142036"/>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3"/>
          <p:cNvSpPr/>
          <p:nvPr/>
        </p:nvSpPr>
        <p:spPr>
          <a:xfrm>
            <a:off x="3594037"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3137"/>
                </a:srgbClr>
              </a:gs>
              <a:gs pos="100000">
                <a:srgbClr val="00216E">
                  <a:alpha val="39607"/>
                </a:srgbClr>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31" name="Google Shape;31;p3"/>
          <p:cNvSpPr/>
          <p:nvPr/>
        </p:nvSpPr>
        <p:spPr>
          <a:xfrm flipH="1">
            <a:off x="7417504" y="3625725"/>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32" name="Google Shape;32;p3"/>
          <p:cNvSpPr/>
          <p:nvPr/>
        </p:nvSpPr>
        <p:spPr>
          <a:xfrm flipH="1">
            <a:off x="6971560" y="174323"/>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33" name="Google Shape;33;p3"/>
          <p:cNvSpPr/>
          <p:nvPr/>
        </p:nvSpPr>
        <p:spPr>
          <a:xfrm>
            <a:off x="8430793" y="1413851"/>
            <a:ext cx="1419951" cy="127520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E20030"/>
            </a:gs>
            <a:gs pos="100000">
              <a:srgbClr val="00216E"/>
            </a:gs>
          </a:gsLst>
          <a:lin ang="2698631" scaled="0"/>
        </a:gradFill>
        <a:effectLst/>
      </p:bgPr>
    </p:bg>
    <p:spTree>
      <p:nvGrpSpPr>
        <p:cNvPr id="1" name="Shape 87"/>
        <p:cNvGrpSpPr/>
        <p:nvPr/>
      </p:nvGrpSpPr>
      <p:grpSpPr>
        <a:xfrm>
          <a:off x="0" y="0"/>
          <a:ext cx="0" cy="0"/>
          <a:chOff x="0" y="0"/>
          <a:chExt cx="0" cy="0"/>
        </a:xfrm>
      </p:grpSpPr>
      <p:grpSp>
        <p:nvGrpSpPr>
          <p:cNvPr id="88" name="Google Shape;88;p9"/>
          <p:cNvGrpSpPr/>
          <p:nvPr/>
        </p:nvGrpSpPr>
        <p:grpSpPr>
          <a:xfrm>
            <a:off x="2014735" y="-142025"/>
            <a:ext cx="6564656" cy="5427560"/>
            <a:chOff x="1724085" y="-142050"/>
            <a:chExt cx="6564656" cy="5427560"/>
          </a:xfrm>
        </p:grpSpPr>
        <p:sp>
          <p:nvSpPr>
            <p:cNvPr id="89" name="Google Shape;89;p9"/>
            <p:cNvSpPr/>
            <p:nvPr/>
          </p:nvSpPr>
          <p:spPr>
            <a:xfrm>
              <a:off x="224186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9"/>
            <p:cNvSpPr/>
            <p:nvPr/>
          </p:nvSpPr>
          <p:spPr>
            <a:xfrm>
              <a:off x="1724085"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91" name="Google Shape;91;p9"/>
          <p:cNvSpPr/>
          <p:nvPr/>
        </p:nvSpPr>
        <p:spPr>
          <a:xfrm>
            <a:off x="7874860" y="460708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92" name="Google Shape;92;p9"/>
          <p:cNvSpPr/>
          <p:nvPr/>
        </p:nvSpPr>
        <p:spPr>
          <a:xfrm flipH="1">
            <a:off x="-2316374"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 name="Google Shape;93;p9"/>
          <p:cNvSpPr txBox="1">
            <a:spLocks noGrp="1"/>
          </p:cNvSpPr>
          <p:nvPr>
            <p:ph type="title"/>
          </p:nvPr>
        </p:nvSpPr>
        <p:spPr>
          <a:xfrm>
            <a:off x="713225" y="1407000"/>
            <a:ext cx="4746600" cy="7782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94" name="Google Shape;94;p9"/>
          <p:cNvSpPr txBox="1">
            <a:spLocks noGrp="1"/>
          </p:cNvSpPr>
          <p:nvPr>
            <p:ph type="subTitle" idx="1"/>
          </p:nvPr>
        </p:nvSpPr>
        <p:spPr>
          <a:xfrm>
            <a:off x="713225" y="2272825"/>
            <a:ext cx="4746600" cy="1363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5" name="Google Shape;95;p9"/>
          <p:cNvSpPr txBox="1">
            <a:spLocks noGrp="1"/>
          </p:cNvSpPr>
          <p:nvPr>
            <p:ph type="sldNum" idx="12"/>
          </p:nvPr>
        </p:nvSpPr>
        <p:spPr>
          <a:xfrm>
            <a:off x="8472449" y="4607079"/>
            <a:ext cx="671400" cy="565500"/>
          </a:xfrm>
          <a:prstGeom prst="rect">
            <a:avLst/>
          </a:prstGeom>
        </p:spPr>
        <p:txBody>
          <a:bodyPr spcFirstLastPara="1" wrap="square" lIns="91425" tIns="91425" rIns="91425" bIns="91425" anchor="ctr" anchorCtr="0">
            <a:noAutofit/>
          </a:bodyPr>
          <a:lstStyle>
            <a:lvl1pPr lvl="0" algn="ctr" rtl="0">
              <a:buNone/>
              <a:defRPr sz="1600" b="1">
                <a:solidFill>
                  <a:schemeClr val="dk2"/>
                </a:solidFill>
                <a:latin typeface="Space Mono"/>
                <a:ea typeface="Space Mono"/>
                <a:cs typeface="Space Mono"/>
                <a:sym typeface="Space Mono"/>
              </a:defRPr>
            </a:lvl1pPr>
            <a:lvl2pPr lvl="1" algn="ctr" rtl="0">
              <a:buNone/>
              <a:defRPr sz="1600" b="1">
                <a:solidFill>
                  <a:schemeClr val="dk2"/>
                </a:solidFill>
                <a:latin typeface="Space Mono"/>
                <a:ea typeface="Space Mono"/>
                <a:cs typeface="Space Mono"/>
                <a:sym typeface="Space Mono"/>
              </a:defRPr>
            </a:lvl2pPr>
            <a:lvl3pPr lvl="2" algn="ctr" rtl="0">
              <a:buNone/>
              <a:defRPr sz="1600" b="1">
                <a:solidFill>
                  <a:schemeClr val="dk2"/>
                </a:solidFill>
                <a:latin typeface="Space Mono"/>
                <a:ea typeface="Space Mono"/>
                <a:cs typeface="Space Mono"/>
                <a:sym typeface="Space Mono"/>
              </a:defRPr>
            </a:lvl3pPr>
            <a:lvl4pPr lvl="3" algn="ctr" rtl="0">
              <a:buNone/>
              <a:defRPr sz="1600" b="1">
                <a:solidFill>
                  <a:schemeClr val="dk2"/>
                </a:solidFill>
                <a:latin typeface="Space Mono"/>
                <a:ea typeface="Space Mono"/>
                <a:cs typeface="Space Mono"/>
                <a:sym typeface="Space Mono"/>
              </a:defRPr>
            </a:lvl4pPr>
            <a:lvl5pPr lvl="4" algn="ctr" rtl="0">
              <a:buNone/>
              <a:defRPr sz="1600" b="1">
                <a:solidFill>
                  <a:schemeClr val="dk2"/>
                </a:solidFill>
                <a:latin typeface="Space Mono"/>
                <a:ea typeface="Space Mono"/>
                <a:cs typeface="Space Mono"/>
                <a:sym typeface="Space Mono"/>
              </a:defRPr>
            </a:lvl5pPr>
            <a:lvl6pPr lvl="5" algn="ctr" rtl="0">
              <a:buNone/>
              <a:defRPr sz="1600" b="1">
                <a:solidFill>
                  <a:schemeClr val="dk2"/>
                </a:solidFill>
                <a:latin typeface="Space Mono"/>
                <a:ea typeface="Space Mono"/>
                <a:cs typeface="Space Mono"/>
                <a:sym typeface="Space Mono"/>
              </a:defRPr>
            </a:lvl6pPr>
            <a:lvl7pPr lvl="6" algn="ctr" rtl="0">
              <a:buNone/>
              <a:defRPr sz="1600" b="1">
                <a:solidFill>
                  <a:schemeClr val="dk2"/>
                </a:solidFill>
                <a:latin typeface="Space Mono"/>
                <a:ea typeface="Space Mono"/>
                <a:cs typeface="Space Mono"/>
                <a:sym typeface="Space Mono"/>
              </a:defRPr>
            </a:lvl7pPr>
            <a:lvl8pPr lvl="7" algn="ctr" rtl="0">
              <a:buNone/>
              <a:defRPr sz="1600" b="1">
                <a:solidFill>
                  <a:schemeClr val="dk2"/>
                </a:solidFill>
                <a:latin typeface="Space Mono"/>
                <a:ea typeface="Space Mono"/>
                <a:cs typeface="Space Mono"/>
                <a:sym typeface="Space Mono"/>
              </a:defRPr>
            </a:lvl8pPr>
            <a:lvl9pPr lvl="8" algn="ctr" rtl="0">
              <a:buNone/>
              <a:defRPr sz="1600" b="1">
                <a:solidFill>
                  <a:schemeClr val="dk2"/>
                </a:solidFill>
                <a:latin typeface="Space Mono"/>
                <a:ea typeface="Space Mono"/>
                <a:cs typeface="Space Mono"/>
                <a:sym typeface="Space Mono"/>
              </a:defRPr>
            </a:lvl9pPr>
          </a:lstStyle>
          <a:p>
            <a:fld id="{00000000-1234-1234-1234-123412341234}" type="slidenum">
              <a:rPr lang="en" smtClean="0"/>
              <a:pPr/>
              <a:t>‹#›</a:t>
            </a:fld>
            <a:endParaRPr lang="en"/>
          </a:p>
        </p:txBody>
      </p:sp>
      <p:sp>
        <p:nvSpPr>
          <p:cNvPr id="96" name="Google Shape;96;p9"/>
          <p:cNvSpPr/>
          <p:nvPr/>
        </p:nvSpPr>
        <p:spPr>
          <a:xfrm>
            <a:off x="-288600" y="3991025"/>
            <a:ext cx="1619400" cy="16194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 name="Google Shape;97;p9"/>
          <p:cNvSpPr/>
          <p:nvPr/>
        </p:nvSpPr>
        <p:spPr>
          <a:xfrm>
            <a:off x="7988363" y="-648249"/>
            <a:ext cx="1655500" cy="148571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784"/>
                </a:srgbClr>
              </a:gs>
              <a:gs pos="100000">
                <a:srgbClr val="00216E">
                  <a:alpha val="39607"/>
                </a:srgbClr>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E20030"/>
            </a:gs>
            <a:gs pos="100000">
              <a:srgbClr val="00216E"/>
            </a:gs>
          </a:gsLst>
          <a:lin ang="2698631" scaled="0"/>
        </a:gradFill>
        <a:effectLst/>
      </p:bgPr>
    </p:bg>
    <p:spTree>
      <p:nvGrpSpPr>
        <p:cNvPr id="1" name="Shape 114"/>
        <p:cNvGrpSpPr/>
        <p:nvPr/>
      </p:nvGrpSpPr>
      <p:grpSpPr>
        <a:xfrm>
          <a:off x="0" y="0"/>
          <a:ext cx="0" cy="0"/>
          <a:chOff x="0" y="0"/>
          <a:chExt cx="0" cy="0"/>
        </a:xfrm>
      </p:grpSpPr>
      <p:sp>
        <p:nvSpPr>
          <p:cNvPr id="115" name="Google Shape;115;p13"/>
          <p:cNvSpPr/>
          <p:nvPr/>
        </p:nvSpPr>
        <p:spPr>
          <a:xfrm flipH="1">
            <a:off x="564604" y="-142025"/>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6" name="Google Shape;116;p13"/>
          <p:cNvSpPr/>
          <p:nvPr/>
        </p:nvSpPr>
        <p:spPr>
          <a:xfrm flipH="1">
            <a:off x="1082408" y="-142087"/>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7" name="Google Shape;117;p13"/>
          <p:cNvSpPr/>
          <p:nvPr/>
        </p:nvSpPr>
        <p:spPr>
          <a:xfrm>
            <a:off x="1600205" y="-142050"/>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 name="Google Shape;118;p13"/>
          <p:cNvSpPr/>
          <p:nvPr/>
        </p:nvSpPr>
        <p:spPr>
          <a:xfrm flipH="1">
            <a:off x="902153"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784"/>
                </a:srgbClr>
              </a:gs>
              <a:gs pos="100000">
                <a:srgbClr val="00216E">
                  <a:alpha val="39607"/>
                </a:srgbClr>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119" name="Google Shape;119;p13"/>
          <p:cNvSpPr/>
          <p:nvPr/>
        </p:nvSpPr>
        <p:spPr>
          <a:xfrm>
            <a:off x="65244" y="3625725"/>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3137"/>
                </a:srgbClr>
              </a:gs>
              <a:gs pos="100000">
                <a:srgbClr val="00216E">
                  <a:alpha val="39607"/>
                </a:srgbClr>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120" name="Google Shape;120;p13"/>
          <p:cNvSpPr/>
          <p:nvPr/>
        </p:nvSpPr>
        <p:spPr>
          <a:xfrm>
            <a:off x="404452" y="337373"/>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568"/>
                </a:srgbClr>
              </a:gs>
              <a:gs pos="100000">
                <a:srgbClr val="E20030">
                  <a:alpha val="23137"/>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121" name="Google Shape;121;p13"/>
          <p:cNvSpPr/>
          <p:nvPr/>
        </p:nvSpPr>
        <p:spPr>
          <a:xfrm flipH="1">
            <a:off x="-517804" y="1331476"/>
            <a:ext cx="1419951" cy="127520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2" name="Google Shape;122;p13"/>
          <p:cNvSpPr/>
          <p:nvPr/>
        </p:nvSpPr>
        <p:spPr>
          <a:xfrm>
            <a:off x="7874860" y="460708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123" name="Google Shape;123;p13"/>
          <p:cNvSpPr txBox="1">
            <a:spLocks noGrp="1"/>
          </p:cNvSpPr>
          <p:nvPr>
            <p:ph type="title"/>
          </p:nvPr>
        </p:nvSpPr>
        <p:spPr>
          <a:xfrm>
            <a:off x="2354575" y="539500"/>
            <a:ext cx="6076200" cy="53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13"/>
          <p:cNvSpPr txBox="1">
            <a:spLocks noGrp="1"/>
          </p:cNvSpPr>
          <p:nvPr>
            <p:ph type="title" idx="2" hasCustomPrompt="1"/>
          </p:nvPr>
        </p:nvSpPr>
        <p:spPr>
          <a:xfrm>
            <a:off x="4555525" y="1851013"/>
            <a:ext cx="659400" cy="388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dk2"/>
                </a:solidFill>
              </a:defRPr>
            </a:lvl1pPr>
            <a:lvl2pPr lvl="1"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r>
              <a:t>xx%</a:t>
            </a:r>
          </a:p>
        </p:txBody>
      </p:sp>
      <p:sp>
        <p:nvSpPr>
          <p:cNvPr id="125" name="Google Shape;125;p13"/>
          <p:cNvSpPr txBox="1">
            <a:spLocks noGrp="1"/>
          </p:cNvSpPr>
          <p:nvPr>
            <p:ph type="title" idx="3" hasCustomPrompt="1"/>
          </p:nvPr>
        </p:nvSpPr>
        <p:spPr>
          <a:xfrm>
            <a:off x="7584175" y="1851013"/>
            <a:ext cx="659400" cy="388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dk2"/>
                </a:solidFill>
              </a:defRPr>
            </a:lvl1pPr>
            <a:lvl2pPr lvl="1"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r>
              <a:t>xx%</a:t>
            </a:r>
          </a:p>
        </p:txBody>
      </p:sp>
      <p:sp>
        <p:nvSpPr>
          <p:cNvPr id="126" name="Google Shape;126;p13"/>
          <p:cNvSpPr txBox="1">
            <a:spLocks noGrp="1"/>
          </p:cNvSpPr>
          <p:nvPr>
            <p:ph type="title" idx="4" hasCustomPrompt="1"/>
          </p:nvPr>
        </p:nvSpPr>
        <p:spPr>
          <a:xfrm>
            <a:off x="4555525" y="3407925"/>
            <a:ext cx="659400" cy="38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dk2"/>
                </a:solidFill>
              </a:defRPr>
            </a:lvl1pPr>
            <a:lvl2pPr lvl="1"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r>
              <a:t>xx%</a:t>
            </a:r>
          </a:p>
        </p:txBody>
      </p:sp>
      <p:sp>
        <p:nvSpPr>
          <p:cNvPr id="127" name="Google Shape;127;p13"/>
          <p:cNvSpPr txBox="1">
            <a:spLocks noGrp="1"/>
          </p:cNvSpPr>
          <p:nvPr>
            <p:ph type="title" idx="5" hasCustomPrompt="1"/>
          </p:nvPr>
        </p:nvSpPr>
        <p:spPr>
          <a:xfrm>
            <a:off x="7584175" y="3408800"/>
            <a:ext cx="659400" cy="387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2200">
                <a:solidFill>
                  <a:schemeClr val="dk2"/>
                </a:solidFill>
              </a:defRPr>
            </a:lvl1pPr>
            <a:lvl2pPr lvl="1"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2pPr>
            <a:lvl3pPr lvl="2"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3pPr>
            <a:lvl4pPr lvl="3"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4pPr>
            <a:lvl5pPr lvl="4"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5pPr>
            <a:lvl6pPr lvl="5"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6pPr>
            <a:lvl7pPr lvl="6"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7pPr>
            <a:lvl8pPr lvl="7"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8pPr>
            <a:lvl9pPr lvl="8" rtl="0">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9pPr>
          </a:lstStyle>
          <a:p>
            <a:r>
              <a:t>xx%</a:t>
            </a:r>
          </a:p>
        </p:txBody>
      </p:sp>
      <p:sp>
        <p:nvSpPr>
          <p:cNvPr id="128" name="Google Shape;128;p13"/>
          <p:cNvSpPr txBox="1">
            <a:spLocks noGrp="1"/>
          </p:cNvSpPr>
          <p:nvPr>
            <p:ph type="subTitle" idx="1"/>
          </p:nvPr>
        </p:nvSpPr>
        <p:spPr>
          <a:xfrm>
            <a:off x="2485739" y="3012858"/>
            <a:ext cx="1862400" cy="38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129" name="Google Shape;129;p13"/>
          <p:cNvSpPr txBox="1">
            <a:spLocks noGrp="1"/>
          </p:cNvSpPr>
          <p:nvPr>
            <p:ph type="subTitle" idx="6"/>
          </p:nvPr>
        </p:nvSpPr>
        <p:spPr>
          <a:xfrm>
            <a:off x="5515449" y="3012857"/>
            <a:ext cx="1862400" cy="38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130" name="Google Shape;130;p13"/>
          <p:cNvSpPr txBox="1">
            <a:spLocks noGrp="1"/>
          </p:cNvSpPr>
          <p:nvPr>
            <p:ph type="subTitle" idx="7"/>
          </p:nvPr>
        </p:nvSpPr>
        <p:spPr>
          <a:xfrm>
            <a:off x="2485751" y="3504750"/>
            <a:ext cx="1862400" cy="68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3"/>
          <p:cNvSpPr txBox="1">
            <a:spLocks noGrp="1"/>
          </p:cNvSpPr>
          <p:nvPr>
            <p:ph type="subTitle" idx="8"/>
          </p:nvPr>
        </p:nvSpPr>
        <p:spPr>
          <a:xfrm>
            <a:off x="5515451" y="3501688"/>
            <a:ext cx="1862400" cy="68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subTitle" idx="9"/>
          </p:nvPr>
        </p:nvSpPr>
        <p:spPr>
          <a:xfrm>
            <a:off x="2485739" y="1454475"/>
            <a:ext cx="1862400" cy="38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133" name="Google Shape;133;p13"/>
          <p:cNvSpPr txBox="1">
            <a:spLocks noGrp="1"/>
          </p:cNvSpPr>
          <p:nvPr>
            <p:ph type="subTitle" idx="13"/>
          </p:nvPr>
        </p:nvSpPr>
        <p:spPr>
          <a:xfrm>
            <a:off x="5515449" y="1454475"/>
            <a:ext cx="1862400" cy="388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2200"/>
              <a:buFont typeface="Space Mono"/>
              <a:buNone/>
              <a:defRPr sz="2200">
                <a:solidFill>
                  <a:schemeClr val="accent1"/>
                </a:solidFill>
                <a:latin typeface="Space Mono"/>
                <a:ea typeface="Space Mono"/>
                <a:cs typeface="Space Mono"/>
                <a:sym typeface="Space Mono"/>
              </a:defRPr>
            </a:lvl1pPr>
            <a:lvl2pPr lvl="1"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2pPr>
            <a:lvl3pPr lvl="2"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3pPr>
            <a:lvl4pPr lvl="3"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4pPr>
            <a:lvl5pPr lvl="4"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5pPr>
            <a:lvl6pPr lvl="5"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6pPr>
            <a:lvl7pPr lvl="6"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7pPr>
            <a:lvl8pPr lvl="7"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8pPr>
            <a:lvl9pPr lvl="8" algn="ctr" rtl="0">
              <a:lnSpc>
                <a:spcPct val="100000"/>
              </a:lnSpc>
              <a:spcBef>
                <a:spcPts val="0"/>
              </a:spcBef>
              <a:spcAft>
                <a:spcPts val="0"/>
              </a:spcAft>
              <a:buClr>
                <a:schemeClr val="accent1"/>
              </a:buClr>
              <a:buSzPts val="2200"/>
              <a:buFont typeface="Space Mono"/>
              <a:buNone/>
              <a:defRPr sz="2200" b="1">
                <a:solidFill>
                  <a:schemeClr val="accent1"/>
                </a:solidFill>
                <a:latin typeface="Space Mono"/>
                <a:ea typeface="Space Mono"/>
                <a:cs typeface="Space Mono"/>
                <a:sym typeface="Space Mono"/>
              </a:defRPr>
            </a:lvl9pPr>
          </a:lstStyle>
          <a:p>
            <a:endParaRPr/>
          </a:p>
        </p:txBody>
      </p:sp>
      <p:sp>
        <p:nvSpPr>
          <p:cNvPr id="134" name="Google Shape;134;p13"/>
          <p:cNvSpPr txBox="1">
            <a:spLocks noGrp="1"/>
          </p:cNvSpPr>
          <p:nvPr>
            <p:ph type="subTitle" idx="14"/>
          </p:nvPr>
        </p:nvSpPr>
        <p:spPr>
          <a:xfrm>
            <a:off x="2485751" y="1945451"/>
            <a:ext cx="1862400" cy="68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3"/>
          <p:cNvSpPr txBox="1">
            <a:spLocks noGrp="1"/>
          </p:cNvSpPr>
          <p:nvPr>
            <p:ph type="subTitle" idx="15"/>
          </p:nvPr>
        </p:nvSpPr>
        <p:spPr>
          <a:xfrm>
            <a:off x="5515451" y="1945450"/>
            <a:ext cx="1862400" cy="68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sldNum" idx="12"/>
          </p:nvPr>
        </p:nvSpPr>
        <p:spPr>
          <a:xfrm>
            <a:off x="8472449" y="4607079"/>
            <a:ext cx="671400" cy="565500"/>
          </a:xfrm>
          <a:prstGeom prst="rect">
            <a:avLst/>
          </a:prstGeom>
        </p:spPr>
        <p:txBody>
          <a:bodyPr spcFirstLastPara="1" wrap="square" lIns="91425" tIns="91425" rIns="91425" bIns="91425" anchor="ctr" anchorCtr="0">
            <a:noAutofit/>
          </a:bodyPr>
          <a:lstStyle>
            <a:lvl1pPr lvl="0" algn="ctr" rtl="0">
              <a:buNone/>
              <a:defRPr sz="1600" b="1">
                <a:solidFill>
                  <a:schemeClr val="dk2"/>
                </a:solidFill>
                <a:latin typeface="Space Mono"/>
                <a:ea typeface="Space Mono"/>
                <a:cs typeface="Space Mono"/>
                <a:sym typeface="Space Mono"/>
              </a:defRPr>
            </a:lvl1pPr>
            <a:lvl2pPr lvl="1" algn="ctr" rtl="0">
              <a:buNone/>
              <a:defRPr sz="1600" b="1">
                <a:solidFill>
                  <a:schemeClr val="dk2"/>
                </a:solidFill>
                <a:latin typeface="Space Mono"/>
                <a:ea typeface="Space Mono"/>
                <a:cs typeface="Space Mono"/>
                <a:sym typeface="Space Mono"/>
              </a:defRPr>
            </a:lvl2pPr>
            <a:lvl3pPr lvl="2" algn="ctr" rtl="0">
              <a:buNone/>
              <a:defRPr sz="1600" b="1">
                <a:solidFill>
                  <a:schemeClr val="dk2"/>
                </a:solidFill>
                <a:latin typeface="Space Mono"/>
                <a:ea typeface="Space Mono"/>
                <a:cs typeface="Space Mono"/>
                <a:sym typeface="Space Mono"/>
              </a:defRPr>
            </a:lvl3pPr>
            <a:lvl4pPr lvl="3" algn="ctr" rtl="0">
              <a:buNone/>
              <a:defRPr sz="1600" b="1">
                <a:solidFill>
                  <a:schemeClr val="dk2"/>
                </a:solidFill>
                <a:latin typeface="Space Mono"/>
                <a:ea typeface="Space Mono"/>
                <a:cs typeface="Space Mono"/>
                <a:sym typeface="Space Mono"/>
              </a:defRPr>
            </a:lvl4pPr>
            <a:lvl5pPr lvl="4" algn="ctr" rtl="0">
              <a:buNone/>
              <a:defRPr sz="1600" b="1">
                <a:solidFill>
                  <a:schemeClr val="dk2"/>
                </a:solidFill>
                <a:latin typeface="Space Mono"/>
                <a:ea typeface="Space Mono"/>
                <a:cs typeface="Space Mono"/>
                <a:sym typeface="Space Mono"/>
              </a:defRPr>
            </a:lvl5pPr>
            <a:lvl6pPr lvl="5" algn="ctr" rtl="0">
              <a:buNone/>
              <a:defRPr sz="1600" b="1">
                <a:solidFill>
                  <a:schemeClr val="dk2"/>
                </a:solidFill>
                <a:latin typeface="Space Mono"/>
                <a:ea typeface="Space Mono"/>
                <a:cs typeface="Space Mono"/>
                <a:sym typeface="Space Mono"/>
              </a:defRPr>
            </a:lvl6pPr>
            <a:lvl7pPr lvl="6" algn="ctr" rtl="0">
              <a:buNone/>
              <a:defRPr sz="1600" b="1">
                <a:solidFill>
                  <a:schemeClr val="dk2"/>
                </a:solidFill>
                <a:latin typeface="Space Mono"/>
                <a:ea typeface="Space Mono"/>
                <a:cs typeface="Space Mono"/>
                <a:sym typeface="Space Mono"/>
              </a:defRPr>
            </a:lvl7pPr>
            <a:lvl8pPr lvl="7" algn="ctr" rtl="0">
              <a:buNone/>
              <a:defRPr sz="1600" b="1">
                <a:solidFill>
                  <a:schemeClr val="dk2"/>
                </a:solidFill>
                <a:latin typeface="Space Mono"/>
                <a:ea typeface="Space Mono"/>
                <a:cs typeface="Space Mono"/>
                <a:sym typeface="Space Mono"/>
              </a:defRPr>
            </a:lvl8pPr>
            <a:lvl9pPr lvl="8" algn="ctr" rtl="0">
              <a:buNone/>
              <a:defRPr sz="1600" b="1">
                <a:solidFill>
                  <a:schemeClr val="dk2"/>
                </a:solidFill>
                <a:latin typeface="Space Mono"/>
                <a:ea typeface="Space Mono"/>
                <a:cs typeface="Space Mono"/>
                <a:sym typeface="Space Mono"/>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2">
    <p:bg>
      <p:bgPr>
        <a:gradFill>
          <a:gsLst>
            <a:gs pos="0">
              <a:srgbClr val="E20030"/>
            </a:gs>
            <a:gs pos="100000">
              <a:srgbClr val="00216E"/>
            </a:gs>
          </a:gsLst>
          <a:lin ang="13500032" scaled="0"/>
        </a:gradFill>
        <a:effectLst/>
      </p:bgPr>
    </p:bg>
    <p:spTree>
      <p:nvGrpSpPr>
        <p:cNvPr id="1" name="Shape 148"/>
        <p:cNvGrpSpPr/>
        <p:nvPr/>
      </p:nvGrpSpPr>
      <p:grpSpPr>
        <a:xfrm>
          <a:off x="0" y="0"/>
          <a:ext cx="0" cy="0"/>
          <a:chOff x="0" y="0"/>
          <a:chExt cx="0" cy="0"/>
        </a:xfrm>
      </p:grpSpPr>
      <p:sp>
        <p:nvSpPr>
          <p:cNvPr id="149" name="Google Shape;149;p15"/>
          <p:cNvSpPr/>
          <p:nvPr/>
        </p:nvSpPr>
        <p:spPr>
          <a:xfrm>
            <a:off x="311720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0" name="Google Shape;150;p15"/>
          <p:cNvSpPr/>
          <p:nvPr/>
        </p:nvSpPr>
        <p:spPr>
          <a:xfrm>
            <a:off x="259940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 name="Google Shape;151;p15"/>
          <p:cNvSpPr/>
          <p:nvPr/>
        </p:nvSpPr>
        <p:spPr>
          <a:xfrm flipH="1">
            <a:off x="-1731700"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2" name="Google Shape;152;p15"/>
          <p:cNvSpPr/>
          <p:nvPr/>
        </p:nvSpPr>
        <p:spPr>
          <a:xfrm>
            <a:off x="8430779" y="4279054"/>
            <a:ext cx="1479684" cy="1328362"/>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784"/>
                </a:srgbClr>
              </a:gs>
              <a:gs pos="100000">
                <a:srgbClr val="00216E">
                  <a:alpha val="39607"/>
                </a:srgbClr>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153" name="Google Shape;153;p15"/>
          <p:cNvSpPr txBox="1">
            <a:spLocks noGrp="1"/>
          </p:cNvSpPr>
          <p:nvPr>
            <p:ph type="title"/>
          </p:nvPr>
        </p:nvSpPr>
        <p:spPr>
          <a:xfrm>
            <a:off x="2506951" y="2449346"/>
            <a:ext cx="4130100" cy="949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 name="Google Shape;154;p15"/>
          <p:cNvSpPr txBox="1">
            <a:spLocks noGrp="1"/>
          </p:cNvSpPr>
          <p:nvPr>
            <p:ph type="title" idx="2" hasCustomPrompt="1"/>
          </p:nvPr>
        </p:nvSpPr>
        <p:spPr>
          <a:xfrm>
            <a:off x="3509251" y="1046551"/>
            <a:ext cx="2125500" cy="11742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5" name="Google Shape;155;p15"/>
          <p:cNvSpPr txBox="1">
            <a:spLocks noGrp="1"/>
          </p:cNvSpPr>
          <p:nvPr>
            <p:ph type="subTitle" idx="1"/>
          </p:nvPr>
        </p:nvSpPr>
        <p:spPr>
          <a:xfrm>
            <a:off x="3193151" y="3398849"/>
            <a:ext cx="2757900" cy="6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
    <p:bg>
      <p:bgPr>
        <a:gradFill>
          <a:gsLst>
            <a:gs pos="0">
              <a:schemeClr val="dk2"/>
            </a:gs>
            <a:gs pos="100000">
              <a:schemeClr val="accent2"/>
            </a:gs>
          </a:gsLst>
          <a:lin ang="0" scaled="0"/>
        </a:gradFill>
        <a:effectLst/>
      </p:bgPr>
    </p:bg>
    <p:spTree>
      <p:nvGrpSpPr>
        <p:cNvPr id="1" name="Shape 364"/>
        <p:cNvGrpSpPr/>
        <p:nvPr/>
      </p:nvGrpSpPr>
      <p:grpSpPr>
        <a:xfrm>
          <a:off x="0" y="0"/>
          <a:ext cx="0" cy="0"/>
          <a:chOff x="0" y="0"/>
          <a:chExt cx="0" cy="0"/>
        </a:xfrm>
      </p:grpSpPr>
      <p:sp>
        <p:nvSpPr>
          <p:cNvPr id="365" name="Google Shape;365;p30"/>
          <p:cNvSpPr/>
          <p:nvPr/>
        </p:nvSpPr>
        <p:spPr>
          <a:xfrm>
            <a:off x="7874860" y="460708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366" name="Google Shape;366;p30"/>
          <p:cNvSpPr txBox="1">
            <a:spLocks noGrp="1"/>
          </p:cNvSpPr>
          <p:nvPr>
            <p:ph type="title"/>
          </p:nvPr>
        </p:nvSpPr>
        <p:spPr>
          <a:xfrm>
            <a:off x="713227" y="539500"/>
            <a:ext cx="77175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7" name="Google Shape;367;p30"/>
          <p:cNvSpPr txBox="1">
            <a:spLocks noGrp="1"/>
          </p:cNvSpPr>
          <p:nvPr>
            <p:ph type="sldNum" idx="12"/>
          </p:nvPr>
        </p:nvSpPr>
        <p:spPr>
          <a:xfrm>
            <a:off x="8472449" y="4607079"/>
            <a:ext cx="671400" cy="565500"/>
          </a:xfrm>
          <a:prstGeom prst="rect">
            <a:avLst/>
          </a:prstGeom>
        </p:spPr>
        <p:txBody>
          <a:bodyPr spcFirstLastPara="1" wrap="square" lIns="91425" tIns="91425" rIns="91425" bIns="91425" anchor="ctr" anchorCtr="0">
            <a:noAutofit/>
          </a:bodyPr>
          <a:lstStyle>
            <a:lvl1pPr lvl="0" algn="ctr" rtl="0">
              <a:buNone/>
              <a:defRPr sz="1600" b="1">
                <a:solidFill>
                  <a:schemeClr val="dk2"/>
                </a:solidFill>
                <a:latin typeface="Space Mono"/>
                <a:ea typeface="Space Mono"/>
                <a:cs typeface="Space Mono"/>
                <a:sym typeface="Space Mono"/>
              </a:defRPr>
            </a:lvl1pPr>
            <a:lvl2pPr lvl="1" algn="ctr" rtl="0">
              <a:buNone/>
              <a:defRPr sz="1600" b="1">
                <a:solidFill>
                  <a:schemeClr val="dk2"/>
                </a:solidFill>
                <a:latin typeface="Space Mono"/>
                <a:ea typeface="Space Mono"/>
                <a:cs typeface="Space Mono"/>
                <a:sym typeface="Space Mono"/>
              </a:defRPr>
            </a:lvl2pPr>
            <a:lvl3pPr lvl="2" algn="ctr" rtl="0">
              <a:buNone/>
              <a:defRPr sz="1600" b="1">
                <a:solidFill>
                  <a:schemeClr val="dk2"/>
                </a:solidFill>
                <a:latin typeface="Space Mono"/>
                <a:ea typeface="Space Mono"/>
                <a:cs typeface="Space Mono"/>
                <a:sym typeface="Space Mono"/>
              </a:defRPr>
            </a:lvl3pPr>
            <a:lvl4pPr lvl="3" algn="ctr" rtl="0">
              <a:buNone/>
              <a:defRPr sz="1600" b="1">
                <a:solidFill>
                  <a:schemeClr val="dk2"/>
                </a:solidFill>
                <a:latin typeface="Space Mono"/>
                <a:ea typeface="Space Mono"/>
                <a:cs typeface="Space Mono"/>
                <a:sym typeface="Space Mono"/>
              </a:defRPr>
            </a:lvl4pPr>
            <a:lvl5pPr lvl="4" algn="ctr" rtl="0">
              <a:buNone/>
              <a:defRPr sz="1600" b="1">
                <a:solidFill>
                  <a:schemeClr val="dk2"/>
                </a:solidFill>
                <a:latin typeface="Space Mono"/>
                <a:ea typeface="Space Mono"/>
                <a:cs typeface="Space Mono"/>
                <a:sym typeface="Space Mono"/>
              </a:defRPr>
            </a:lvl5pPr>
            <a:lvl6pPr lvl="5" algn="ctr" rtl="0">
              <a:buNone/>
              <a:defRPr sz="1600" b="1">
                <a:solidFill>
                  <a:schemeClr val="dk2"/>
                </a:solidFill>
                <a:latin typeface="Space Mono"/>
                <a:ea typeface="Space Mono"/>
                <a:cs typeface="Space Mono"/>
                <a:sym typeface="Space Mono"/>
              </a:defRPr>
            </a:lvl6pPr>
            <a:lvl7pPr lvl="6" algn="ctr" rtl="0">
              <a:buNone/>
              <a:defRPr sz="1600" b="1">
                <a:solidFill>
                  <a:schemeClr val="dk2"/>
                </a:solidFill>
                <a:latin typeface="Space Mono"/>
                <a:ea typeface="Space Mono"/>
                <a:cs typeface="Space Mono"/>
                <a:sym typeface="Space Mono"/>
              </a:defRPr>
            </a:lvl7pPr>
            <a:lvl8pPr lvl="7" algn="ctr" rtl="0">
              <a:buNone/>
              <a:defRPr sz="1600" b="1">
                <a:solidFill>
                  <a:schemeClr val="dk2"/>
                </a:solidFill>
                <a:latin typeface="Space Mono"/>
                <a:ea typeface="Space Mono"/>
                <a:cs typeface="Space Mono"/>
                <a:sym typeface="Space Mono"/>
              </a:defRPr>
            </a:lvl8pPr>
            <a:lvl9pPr lvl="8" algn="ctr" rtl="0">
              <a:buNone/>
              <a:defRPr sz="1600" b="1">
                <a:solidFill>
                  <a:schemeClr val="dk2"/>
                </a:solidFill>
                <a:latin typeface="Space Mono"/>
                <a:ea typeface="Space Mono"/>
                <a:cs typeface="Space Mono"/>
                <a:sym typeface="Space Mono"/>
              </a:defRPr>
            </a:lvl9pPr>
          </a:lstStyle>
          <a:p>
            <a:fld id="{00000000-1234-1234-1234-123412341234}" type="slidenum">
              <a:rPr lang="en" smtClean="0"/>
              <a:pPr/>
              <a:t>‹#›</a:t>
            </a:fld>
            <a:endParaRPr lang="en"/>
          </a:p>
        </p:txBody>
      </p:sp>
      <p:sp>
        <p:nvSpPr>
          <p:cNvPr id="368" name="Google Shape;368;p30"/>
          <p:cNvSpPr/>
          <p:nvPr/>
        </p:nvSpPr>
        <p:spPr>
          <a:xfrm>
            <a:off x="-250312" y="-616254"/>
            <a:ext cx="908595" cy="81553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108014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369" name="Google Shape;369;p30"/>
          <p:cNvSpPr/>
          <p:nvPr/>
        </p:nvSpPr>
        <p:spPr>
          <a:xfrm flipH="1">
            <a:off x="105468" y="243843"/>
            <a:ext cx="543089" cy="48746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370" name="Google Shape;370;p30"/>
          <p:cNvSpPr/>
          <p:nvPr/>
        </p:nvSpPr>
        <p:spPr>
          <a:xfrm flipH="1">
            <a:off x="-459657" y="4433376"/>
            <a:ext cx="1327285" cy="119198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2">
    <p:bg>
      <p:bgPr>
        <a:gradFill>
          <a:gsLst>
            <a:gs pos="0">
              <a:srgbClr val="E20030"/>
            </a:gs>
            <a:gs pos="100000">
              <a:srgbClr val="00216E"/>
            </a:gs>
          </a:gsLst>
          <a:lin ang="5400700" scaled="0"/>
        </a:gradFill>
        <a:effectLst/>
      </p:bgPr>
    </p:bg>
    <p:spTree>
      <p:nvGrpSpPr>
        <p:cNvPr id="1" name="Shape 416"/>
        <p:cNvGrpSpPr/>
        <p:nvPr/>
      </p:nvGrpSpPr>
      <p:grpSpPr>
        <a:xfrm>
          <a:off x="0" y="0"/>
          <a:ext cx="0" cy="0"/>
          <a:chOff x="0" y="0"/>
          <a:chExt cx="0" cy="0"/>
        </a:xfrm>
      </p:grpSpPr>
      <p:grpSp>
        <p:nvGrpSpPr>
          <p:cNvPr id="417" name="Google Shape;417;p35"/>
          <p:cNvGrpSpPr/>
          <p:nvPr/>
        </p:nvGrpSpPr>
        <p:grpSpPr>
          <a:xfrm flipH="1">
            <a:off x="2608126" y="-142050"/>
            <a:ext cx="6504081" cy="5427560"/>
            <a:chOff x="609600" y="-142050"/>
            <a:chExt cx="6504081" cy="5427560"/>
          </a:xfrm>
        </p:grpSpPr>
        <p:sp>
          <p:nvSpPr>
            <p:cNvPr id="418" name="Google Shape;418;p35"/>
            <p:cNvSpPr/>
            <p:nvPr/>
          </p:nvSpPr>
          <p:spPr>
            <a:xfrm flipH="1">
              <a:off x="60960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9" name="Google Shape;419;p35"/>
            <p:cNvSpPr/>
            <p:nvPr/>
          </p:nvSpPr>
          <p:spPr>
            <a:xfrm flipH="1">
              <a:off x="106680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20" name="Google Shape;420;p35"/>
          <p:cNvSpPr/>
          <p:nvPr/>
        </p:nvSpPr>
        <p:spPr>
          <a:xfrm flipH="1">
            <a:off x="-1731700" y="-141987"/>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1" name="Google Shape;421;p35"/>
          <p:cNvSpPr txBox="1">
            <a:spLocks noGrp="1"/>
          </p:cNvSpPr>
          <p:nvPr>
            <p:ph type="sldNum" idx="12"/>
          </p:nvPr>
        </p:nvSpPr>
        <p:spPr>
          <a:xfrm>
            <a:off x="8472449" y="4607079"/>
            <a:ext cx="671400" cy="565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sz="1600"/>
          </a:p>
        </p:txBody>
      </p:sp>
      <p:sp>
        <p:nvSpPr>
          <p:cNvPr id="422" name="Google Shape;422;p35"/>
          <p:cNvSpPr/>
          <p:nvPr/>
        </p:nvSpPr>
        <p:spPr>
          <a:xfrm>
            <a:off x="7874860" y="460708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423" name="Google Shape;423;p35"/>
          <p:cNvSpPr/>
          <p:nvPr/>
        </p:nvSpPr>
        <p:spPr>
          <a:xfrm>
            <a:off x="7646281" y="423797"/>
            <a:ext cx="1323291"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34509"/>
                </a:srgbClr>
              </a:gs>
              <a:gs pos="48000">
                <a:srgbClr val="00216E">
                  <a:alpha val="34509"/>
                </a:srgbClr>
              </a:gs>
              <a:gs pos="100000">
                <a:srgbClr val="00216E">
                  <a:alpha val="34509"/>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424" name="Google Shape;424;p35"/>
          <p:cNvSpPr/>
          <p:nvPr/>
        </p:nvSpPr>
        <p:spPr>
          <a:xfrm rot="10800000" flipH="1">
            <a:off x="6907411" y="166818"/>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3137"/>
                </a:srgbClr>
              </a:gs>
              <a:gs pos="100000">
                <a:srgbClr val="00216E">
                  <a:alpha val="39607"/>
                </a:srgbClr>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425" name="Google Shape;425;p35"/>
          <p:cNvSpPr/>
          <p:nvPr/>
        </p:nvSpPr>
        <p:spPr>
          <a:xfrm>
            <a:off x="-439010" y="4429300"/>
            <a:ext cx="1323300" cy="1323300"/>
          </a:xfrm>
          <a:prstGeom prst="donut">
            <a:avLst>
              <a:gd name="adj" fmla="val 815"/>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6" name="Google Shape;426;p35"/>
          <p:cNvSpPr/>
          <p:nvPr/>
        </p:nvSpPr>
        <p:spPr>
          <a:xfrm>
            <a:off x="7528793" y="1722840"/>
            <a:ext cx="671483" cy="60271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34509"/>
                </a:srgbClr>
              </a:gs>
              <a:gs pos="48000">
                <a:srgbClr val="00216E">
                  <a:alpha val="34509"/>
                </a:srgbClr>
              </a:gs>
              <a:gs pos="100000">
                <a:srgbClr val="00216E">
                  <a:alpha val="34509"/>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3">
    <p:bg>
      <p:bgPr>
        <a:gradFill>
          <a:gsLst>
            <a:gs pos="0">
              <a:srgbClr val="E20030"/>
            </a:gs>
            <a:gs pos="100000">
              <a:srgbClr val="00216E"/>
            </a:gs>
          </a:gsLst>
          <a:lin ang="13500032" scaled="0"/>
        </a:gradFill>
        <a:effectLst/>
      </p:bgPr>
    </p:bg>
    <p:spTree>
      <p:nvGrpSpPr>
        <p:cNvPr id="1" name="Shape 427"/>
        <p:cNvGrpSpPr/>
        <p:nvPr/>
      </p:nvGrpSpPr>
      <p:grpSpPr>
        <a:xfrm>
          <a:off x="0" y="0"/>
          <a:ext cx="0" cy="0"/>
          <a:chOff x="0" y="0"/>
          <a:chExt cx="0" cy="0"/>
        </a:xfrm>
      </p:grpSpPr>
      <p:sp>
        <p:nvSpPr>
          <p:cNvPr id="428" name="Google Shape;428;p36"/>
          <p:cNvSpPr txBox="1">
            <a:spLocks noGrp="1"/>
          </p:cNvSpPr>
          <p:nvPr>
            <p:ph type="sldNum" idx="12"/>
          </p:nvPr>
        </p:nvSpPr>
        <p:spPr>
          <a:xfrm>
            <a:off x="8472449" y="4607079"/>
            <a:ext cx="671400" cy="565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sz="1600"/>
          </a:p>
        </p:txBody>
      </p:sp>
      <p:grpSp>
        <p:nvGrpSpPr>
          <p:cNvPr id="429" name="Google Shape;429;p36"/>
          <p:cNvGrpSpPr/>
          <p:nvPr/>
        </p:nvGrpSpPr>
        <p:grpSpPr>
          <a:xfrm>
            <a:off x="1600204" y="-142017"/>
            <a:ext cx="6580281" cy="5427560"/>
            <a:chOff x="457200" y="-142050"/>
            <a:chExt cx="6580281" cy="5427560"/>
          </a:xfrm>
        </p:grpSpPr>
        <p:sp>
          <p:nvSpPr>
            <p:cNvPr id="430" name="Google Shape;430;p36"/>
            <p:cNvSpPr/>
            <p:nvPr/>
          </p:nvSpPr>
          <p:spPr>
            <a:xfrm flipH="1">
              <a:off x="457200"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1" name="Google Shape;431;p36"/>
            <p:cNvSpPr/>
            <p:nvPr/>
          </p:nvSpPr>
          <p:spPr>
            <a:xfrm flipH="1">
              <a:off x="990604" y="-142050"/>
              <a:ext cx="6046877" cy="54275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solidFill>
              <a:srgbClr val="E20030">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432" name="Google Shape;432;p36"/>
          <p:cNvSpPr/>
          <p:nvPr/>
        </p:nvSpPr>
        <p:spPr>
          <a:xfrm>
            <a:off x="2681354" y="-142036"/>
            <a:ext cx="9860179" cy="5427467"/>
          </a:xfrm>
          <a:custGeom>
            <a:avLst/>
            <a:gdLst/>
            <a:ahLst/>
            <a:cxnLst/>
            <a:rect l="l" t="t" r="r" b="b"/>
            <a:pathLst>
              <a:path w="164542" h="90571" extrusionOk="0">
                <a:moveTo>
                  <a:pt x="33516" y="0"/>
                </a:moveTo>
                <a:cubicBezTo>
                  <a:pt x="27865" y="0"/>
                  <a:pt x="22595" y="3043"/>
                  <a:pt x="19765" y="7942"/>
                </a:cubicBezTo>
                <a:lnTo>
                  <a:pt x="2830" y="37270"/>
                </a:lnTo>
                <a:cubicBezTo>
                  <a:pt x="1" y="42170"/>
                  <a:pt x="1" y="48258"/>
                  <a:pt x="2835" y="53162"/>
                </a:cubicBezTo>
                <a:cubicBezTo>
                  <a:pt x="7140" y="60354"/>
                  <a:pt x="10384" y="66189"/>
                  <a:pt x="12995" y="70880"/>
                </a:cubicBezTo>
                <a:cubicBezTo>
                  <a:pt x="22773" y="88470"/>
                  <a:pt x="23941" y="90571"/>
                  <a:pt x="39678" y="90571"/>
                </a:cubicBezTo>
                <a:cubicBezTo>
                  <a:pt x="41818" y="90571"/>
                  <a:pt x="107858" y="90530"/>
                  <a:pt x="110587" y="90486"/>
                </a:cubicBezTo>
                <a:cubicBezTo>
                  <a:pt x="114137" y="90430"/>
                  <a:pt x="118258" y="90364"/>
                  <a:pt x="123067" y="90364"/>
                </a:cubicBezTo>
                <a:cubicBezTo>
                  <a:pt x="125532" y="90364"/>
                  <a:pt x="128179" y="90381"/>
                  <a:pt x="131021" y="90427"/>
                </a:cubicBezTo>
                <a:cubicBezTo>
                  <a:pt x="136682" y="90427"/>
                  <a:pt x="141947" y="87380"/>
                  <a:pt x="144777" y="82487"/>
                </a:cubicBezTo>
                <a:lnTo>
                  <a:pt x="161712" y="53157"/>
                </a:lnTo>
                <a:cubicBezTo>
                  <a:pt x="164541" y="48258"/>
                  <a:pt x="164541" y="42170"/>
                  <a:pt x="161712" y="37270"/>
                </a:cubicBezTo>
                <a:lnTo>
                  <a:pt x="144777" y="7942"/>
                </a:lnTo>
                <a:cubicBezTo>
                  <a:pt x="141947" y="3043"/>
                  <a:pt x="136677" y="0"/>
                  <a:pt x="131021" y="0"/>
                </a:cubicBezTo>
                <a:close/>
              </a:path>
            </a:pathLst>
          </a:custGeom>
          <a:gradFill>
            <a:gsLst>
              <a:gs pos="0">
                <a:schemeClr val="accent2"/>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3" name="Google Shape;433;p36"/>
          <p:cNvSpPr/>
          <p:nvPr/>
        </p:nvSpPr>
        <p:spPr>
          <a:xfrm>
            <a:off x="7874860" y="4607086"/>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434" name="Google Shape;434;p36"/>
          <p:cNvSpPr/>
          <p:nvPr/>
        </p:nvSpPr>
        <p:spPr>
          <a:xfrm flipH="1">
            <a:off x="902153" y="-697977"/>
            <a:ext cx="1714779" cy="1538926"/>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0784"/>
                </a:srgbClr>
              </a:gs>
              <a:gs pos="100000">
                <a:srgbClr val="00216E">
                  <a:alpha val="39607"/>
                </a:srgbClr>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435" name="Google Shape;435;p36"/>
          <p:cNvSpPr/>
          <p:nvPr/>
        </p:nvSpPr>
        <p:spPr>
          <a:xfrm>
            <a:off x="65244" y="3625725"/>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alpha val="43137"/>
                </a:srgbClr>
              </a:gs>
              <a:gs pos="100000">
                <a:srgbClr val="00216E">
                  <a:alpha val="39607"/>
                </a:srgbClr>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436" name="Google Shape;436;p36"/>
          <p:cNvSpPr/>
          <p:nvPr/>
        </p:nvSpPr>
        <p:spPr>
          <a:xfrm>
            <a:off x="404452" y="337373"/>
            <a:ext cx="1024629" cy="919688"/>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00216E">
                  <a:alpha val="21568"/>
                </a:srgbClr>
              </a:gs>
              <a:gs pos="100000">
                <a:srgbClr val="E20030">
                  <a:alpha val="23137"/>
                </a:srgbClr>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p>
        </p:txBody>
      </p:sp>
      <p:sp>
        <p:nvSpPr>
          <p:cNvPr id="437" name="Google Shape;437;p36"/>
          <p:cNvSpPr/>
          <p:nvPr/>
        </p:nvSpPr>
        <p:spPr>
          <a:xfrm flipH="1">
            <a:off x="4016105" y="3579376"/>
            <a:ext cx="1419951" cy="127520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7" y="539500"/>
            <a:ext cx="7717500" cy="53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accent1"/>
              </a:buClr>
              <a:buSzPts val="3200"/>
              <a:buFont typeface="Space Mono"/>
              <a:buNone/>
              <a:defRPr sz="3200">
                <a:solidFill>
                  <a:schemeClr val="accent1"/>
                </a:solidFill>
                <a:latin typeface="Space Mono"/>
                <a:ea typeface="Space Mono"/>
                <a:cs typeface="Space Mono"/>
                <a:sym typeface="Space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7" y="1142650"/>
            <a:ext cx="7717500" cy="3465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1pPr>
            <a:lvl2pPr marL="914400" lvl="1" indent="-317500">
              <a:lnSpc>
                <a:spcPct val="115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2pPr>
            <a:lvl3pPr marL="1371600" lvl="2" indent="-317500">
              <a:lnSpc>
                <a:spcPct val="115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3pPr>
            <a:lvl4pPr marL="1828800" lvl="3" indent="-317500">
              <a:lnSpc>
                <a:spcPct val="115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4pPr>
            <a:lvl5pPr marL="2286000" lvl="4" indent="-317500">
              <a:lnSpc>
                <a:spcPct val="115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5pPr>
            <a:lvl6pPr marL="2743200" lvl="5" indent="-317500">
              <a:lnSpc>
                <a:spcPct val="115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6pPr>
            <a:lvl7pPr marL="3200400" lvl="6" indent="-317500">
              <a:lnSpc>
                <a:spcPct val="115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7pPr>
            <a:lvl8pPr marL="3657600" lvl="7" indent="-317500">
              <a:lnSpc>
                <a:spcPct val="115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8pPr>
            <a:lvl9pPr marL="4114800" lvl="8" indent="-317500">
              <a:lnSpc>
                <a:spcPct val="115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9pPr>
          </a:lstStyle>
          <a:p>
            <a:endParaRPr/>
          </a:p>
        </p:txBody>
      </p:sp>
      <p:sp>
        <p:nvSpPr>
          <p:cNvPr id="8" name="Google Shape;8;p1"/>
          <p:cNvSpPr txBox="1">
            <a:spLocks noGrp="1"/>
          </p:cNvSpPr>
          <p:nvPr>
            <p:ph type="sldNum" idx="12"/>
          </p:nvPr>
        </p:nvSpPr>
        <p:spPr>
          <a:xfrm>
            <a:off x="8472449" y="4607079"/>
            <a:ext cx="671400" cy="565500"/>
          </a:xfrm>
          <a:prstGeom prst="rect">
            <a:avLst/>
          </a:prstGeom>
          <a:noFill/>
          <a:ln>
            <a:noFill/>
          </a:ln>
        </p:spPr>
        <p:txBody>
          <a:bodyPr spcFirstLastPara="1" wrap="square" lIns="91425" tIns="91425" rIns="91425" bIns="91425" anchor="ctr" anchorCtr="0">
            <a:noAutofit/>
          </a:bodyPr>
          <a:lstStyle>
            <a:lvl1pPr lvl="0" algn="ctr" rtl="0">
              <a:buNone/>
              <a:defRPr sz="2000">
                <a:solidFill>
                  <a:schemeClr val="dk2"/>
                </a:solidFill>
                <a:latin typeface="Space Mono"/>
                <a:ea typeface="Space Mono"/>
                <a:cs typeface="Space Mono"/>
                <a:sym typeface="Space Mono"/>
              </a:defRPr>
            </a:lvl1pPr>
            <a:lvl2pPr lvl="1" algn="ctr" rtl="0">
              <a:buNone/>
              <a:defRPr sz="2000">
                <a:solidFill>
                  <a:schemeClr val="dk2"/>
                </a:solidFill>
                <a:latin typeface="Space Mono"/>
                <a:ea typeface="Space Mono"/>
                <a:cs typeface="Space Mono"/>
                <a:sym typeface="Space Mono"/>
              </a:defRPr>
            </a:lvl2pPr>
            <a:lvl3pPr lvl="2" algn="ctr" rtl="0">
              <a:buNone/>
              <a:defRPr sz="2000">
                <a:solidFill>
                  <a:schemeClr val="dk2"/>
                </a:solidFill>
                <a:latin typeface="Space Mono"/>
                <a:ea typeface="Space Mono"/>
                <a:cs typeface="Space Mono"/>
                <a:sym typeface="Space Mono"/>
              </a:defRPr>
            </a:lvl3pPr>
            <a:lvl4pPr lvl="3" algn="ctr" rtl="0">
              <a:buNone/>
              <a:defRPr sz="2000">
                <a:solidFill>
                  <a:schemeClr val="dk2"/>
                </a:solidFill>
                <a:latin typeface="Space Mono"/>
                <a:ea typeface="Space Mono"/>
                <a:cs typeface="Space Mono"/>
                <a:sym typeface="Space Mono"/>
              </a:defRPr>
            </a:lvl4pPr>
            <a:lvl5pPr lvl="4" algn="ctr" rtl="0">
              <a:buNone/>
              <a:defRPr sz="2000">
                <a:solidFill>
                  <a:schemeClr val="dk2"/>
                </a:solidFill>
                <a:latin typeface="Space Mono"/>
                <a:ea typeface="Space Mono"/>
                <a:cs typeface="Space Mono"/>
                <a:sym typeface="Space Mono"/>
              </a:defRPr>
            </a:lvl5pPr>
            <a:lvl6pPr lvl="5" algn="ctr" rtl="0">
              <a:buNone/>
              <a:defRPr sz="2000">
                <a:solidFill>
                  <a:schemeClr val="dk2"/>
                </a:solidFill>
                <a:latin typeface="Space Mono"/>
                <a:ea typeface="Space Mono"/>
                <a:cs typeface="Space Mono"/>
                <a:sym typeface="Space Mono"/>
              </a:defRPr>
            </a:lvl6pPr>
            <a:lvl7pPr lvl="6" algn="ctr" rtl="0">
              <a:buNone/>
              <a:defRPr sz="2000">
                <a:solidFill>
                  <a:schemeClr val="dk2"/>
                </a:solidFill>
                <a:latin typeface="Space Mono"/>
                <a:ea typeface="Space Mono"/>
                <a:cs typeface="Space Mono"/>
                <a:sym typeface="Space Mono"/>
              </a:defRPr>
            </a:lvl7pPr>
            <a:lvl8pPr lvl="7" algn="ctr" rtl="0">
              <a:buNone/>
              <a:defRPr sz="2000">
                <a:solidFill>
                  <a:schemeClr val="dk2"/>
                </a:solidFill>
                <a:latin typeface="Space Mono"/>
                <a:ea typeface="Space Mono"/>
                <a:cs typeface="Space Mono"/>
                <a:sym typeface="Space Mono"/>
              </a:defRPr>
            </a:lvl8pPr>
            <a:lvl9pPr lvl="8" algn="ctr" rtl="0">
              <a:buNone/>
              <a:defRPr sz="2000">
                <a:solidFill>
                  <a:schemeClr val="dk2"/>
                </a:solidFill>
                <a:latin typeface="Space Mono"/>
                <a:ea typeface="Space Mono"/>
                <a:cs typeface="Space Mono"/>
                <a:sym typeface="Space Mono"/>
              </a:defRPr>
            </a:lvl9pPr>
          </a:lstStyle>
          <a:p>
            <a:fld id="{00000000-1234-1234-1234-123412341234}" type="slidenum">
              <a:rPr lang="en" smtClean="0"/>
              <a:pPr/>
              <a:t>‹#›</a:t>
            </a:fld>
            <a:endParaRPr lang="en" sz="160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76" r:id="rId7"/>
    <p:sldLayoutId id="2147483681" r:id="rId8"/>
    <p:sldLayoutId id="2147483682" r:id="rId9"/>
    <p:sldLayoutId id="2147483686" r:id="rId10"/>
    <p:sldLayoutId id="2147483687" r:id="rId11"/>
    <p:sldLayoutId id="2147483688" r:id="rId12"/>
    <p:sldLayoutId id="2147483689" r:id="rId13"/>
    <p:sldLayoutId id="214748369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slide" Target="slide22.xml"/><Relationship Id="rId5" Type="http://schemas.openxmlformats.org/officeDocument/2006/relationships/slide" Target="slide16.xml"/><Relationship Id="rId4" Type="http://schemas.openxmlformats.org/officeDocument/2006/relationships/slide" Target="slide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1.jpg"/><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slide" Target="slide5.xml"/><Relationship Id="rId5" Type="http://schemas.openxmlformats.org/officeDocument/2006/relationships/image" Target="../media/image3.jpg"/><Relationship Id="rId10" Type="http://schemas.openxmlformats.org/officeDocument/2006/relationships/image" Target="../media/image4.jpg"/><Relationship Id="rId4" Type="http://schemas.openxmlformats.org/officeDocument/2006/relationships/image" Target="../media/image2.jpg"/><Relationship Id="rId9" Type="http://schemas.openxmlformats.org/officeDocument/2006/relationships/slide" Target="slide2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slide" Target="slide22.xml"/><Relationship Id="rId5" Type="http://schemas.openxmlformats.org/officeDocument/2006/relationships/slide" Target="slide16.xml"/><Relationship Id="rId4" Type="http://schemas.openxmlformats.org/officeDocument/2006/relationships/slide" Target="slide11.xml"/></Relationships>
</file>

<file path=ppt/slides/_rels/slide2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slide" Target="slide22.xml"/><Relationship Id="rId5" Type="http://schemas.openxmlformats.org/officeDocument/2006/relationships/slide" Target="slide16.xml"/><Relationship Id="rId4" Type="http://schemas.openxmlformats.org/officeDocument/2006/relationships/slide" Target="slide1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slide" Target="slide22.xml"/><Relationship Id="rId5" Type="http://schemas.openxmlformats.org/officeDocument/2006/relationships/slide" Target="slide16.xml"/><Relationship Id="rId4" Type="http://schemas.openxmlformats.org/officeDocument/2006/relationships/slide" Target="slide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slide" Target="slide22.xml"/><Relationship Id="rId5" Type="http://schemas.openxmlformats.org/officeDocument/2006/relationships/slide" Target="slide16.xml"/><Relationship Id="rId4" Type="http://schemas.openxmlformats.org/officeDocument/2006/relationships/slide" Target="slide1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33"/>
          <p:cNvSpPr txBox="1">
            <a:spLocks noGrp="1"/>
          </p:cNvSpPr>
          <p:nvPr>
            <p:ph type="ctrTitle"/>
          </p:nvPr>
        </p:nvSpPr>
        <p:spPr>
          <a:xfrm>
            <a:off x="1475911" y="1253982"/>
            <a:ext cx="3445875" cy="1640925"/>
          </a:xfrm>
          <a:prstGeom prst="rect">
            <a:avLst/>
          </a:prstGeom>
        </p:spPr>
        <p:txBody>
          <a:bodyPr spcFirstLastPara="1" wrap="square" lIns="68569" tIns="68569" rIns="68569" bIns="68569" anchor="ctr" anchorCtr="0">
            <a:noAutofit/>
          </a:bodyPr>
          <a:lstStyle/>
          <a:p>
            <a:r>
              <a:rPr lang="en-US" dirty="0"/>
              <a:t>E-commerce web-app management</a:t>
            </a:r>
            <a:endParaRPr dirty="0"/>
          </a:p>
        </p:txBody>
      </p:sp>
      <p:sp>
        <p:nvSpPr>
          <p:cNvPr id="704" name="Google Shape;704;p33">
            <a:hlinkClick r:id="rId3" action="ppaction://hlinksldjump"/>
          </p:cNvPr>
          <p:cNvSpPr txBox="1">
            <a:spLocks noGrp="1"/>
          </p:cNvSpPr>
          <p:nvPr>
            <p:ph type="subTitle" idx="3"/>
          </p:nvPr>
        </p:nvSpPr>
        <p:spPr>
          <a:xfrm>
            <a:off x="1837793" y="130776"/>
            <a:ext cx="754425" cy="303975"/>
          </a:xfrm>
          <a:prstGeom prst="rect">
            <a:avLst/>
          </a:prstGeom>
        </p:spPr>
        <p:txBody>
          <a:bodyPr spcFirstLastPara="1" wrap="square" lIns="68569" tIns="68569" rIns="68569" bIns="68569" anchor="ctr" anchorCtr="0">
            <a:noAutofit/>
          </a:bodyPr>
          <a:lstStyle/>
          <a:p>
            <a:pPr marL="0" indent="0"/>
            <a:r>
              <a:rPr lang="en"/>
              <a:t>ABOUT</a:t>
            </a:r>
            <a:endParaRPr/>
          </a:p>
        </p:txBody>
      </p:sp>
      <p:sp>
        <p:nvSpPr>
          <p:cNvPr id="705" name="Google Shape;705;p33">
            <a:hlinkClick r:id="rId4" action="ppaction://hlinksldjump"/>
          </p:cNvPr>
          <p:cNvSpPr txBox="1">
            <a:spLocks noGrp="1"/>
          </p:cNvSpPr>
          <p:nvPr>
            <p:ph type="subTitle" idx="4"/>
          </p:nvPr>
        </p:nvSpPr>
        <p:spPr>
          <a:xfrm>
            <a:off x="2548962" y="130776"/>
            <a:ext cx="754425" cy="303975"/>
          </a:xfrm>
          <a:prstGeom prst="rect">
            <a:avLst/>
          </a:prstGeom>
        </p:spPr>
        <p:txBody>
          <a:bodyPr spcFirstLastPara="1" wrap="square" lIns="68569" tIns="68569" rIns="68569" bIns="68569" anchor="ctr" anchorCtr="0">
            <a:noAutofit/>
          </a:bodyPr>
          <a:lstStyle/>
          <a:p>
            <a:pPr marL="0" indent="0"/>
            <a:r>
              <a:rPr lang="en"/>
              <a:t>BUDGET</a:t>
            </a:r>
            <a:endParaRPr/>
          </a:p>
        </p:txBody>
      </p:sp>
      <p:sp>
        <p:nvSpPr>
          <p:cNvPr id="706" name="Google Shape;706;p33">
            <a:hlinkClick r:id="rId5" action="ppaction://hlinksldjump"/>
          </p:cNvPr>
          <p:cNvSpPr txBox="1">
            <a:spLocks noGrp="1"/>
          </p:cNvSpPr>
          <p:nvPr>
            <p:ph type="subTitle" idx="5"/>
          </p:nvPr>
        </p:nvSpPr>
        <p:spPr>
          <a:xfrm>
            <a:off x="3260130" y="130776"/>
            <a:ext cx="754425" cy="303975"/>
          </a:xfrm>
          <a:prstGeom prst="rect">
            <a:avLst/>
          </a:prstGeom>
        </p:spPr>
        <p:txBody>
          <a:bodyPr spcFirstLastPara="1" wrap="square" lIns="68569" tIns="68569" rIns="68569" bIns="68569" anchor="ctr" anchorCtr="0">
            <a:noAutofit/>
          </a:bodyPr>
          <a:lstStyle/>
          <a:p>
            <a:pPr marL="0" indent="0"/>
            <a:r>
              <a:rPr lang="en"/>
              <a:t>PROJECT</a:t>
            </a:r>
            <a:endParaRPr/>
          </a:p>
        </p:txBody>
      </p:sp>
      <p:sp>
        <p:nvSpPr>
          <p:cNvPr id="707" name="Google Shape;707;p33"/>
          <p:cNvSpPr/>
          <p:nvPr/>
        </p:nvSpPr>
        <p:spPr>
          <a:xfrm>
            <a:off x="1568914" y="2991705"/>
            <a:ext cx="3181575" cy="276367"/>
          </a:xfrm>
          <a:prstGeom prst="rect">
            <a:avLst/>
          </a:prstGeom>
        </p:spPr>
        <p:txBody>
          <a:bodyPr>
            <a:prstTxWarp prst="textPlain">
              <a:avLst/>
            </a:prstTxWarp>
          </a:bodyPr>
          <a:lstStyle/>
          <a:p>
            <a:pPr lvl="0" algn="ctr"/>
            <a:r>
              <a:rPr lang="en-US" sz="1051" b="1" dirty="0">
                <a:ln w="19050" cap="flat" cmpd="sng">
                  <a:solidFill>
                    <a:schemeClr val="dk1"/>
                  </a:solidFill>
                  <a:prstDash val="solid"/>
                  <a:round/>
                  <a:headEnd type="none" w="sm" len="sm"/>
                  <a:tailEnd type="none" w="sm" len="sm"/>
                </a:ln>
                <a:noFill/>
                <a:latin typeface="Roboto Condensed"/>
              </a:rPr>
              <a:t>A </a:t>
            </a:r>
            <a:r>
              <a:rPr sz="1051" b="1" dirty="0">
                <a:ln w="19050" cap="flat" cmpd="sng">
                  <a:solidFill>
                    <a:schemeClr val="dk1"/>
                  </a:solidFill>
                  <a:prstDash val="solid"/>
                  <a:round/>
                  <a:headEnd type="none" w="sm" len="sm"/>
                  <a:tailEnd type="none" w="sm" len="sm"/>
                </a:ln>
                <a:noFill/>
                <a:latin typeface="Roboto Condensed"/>
              </a:rPr>
              <a:t>PROJECT </a:t>
            </a:r>
            <a:r>
              <a:rPr lang="vi-VN" sz="1051" b="1" dirty="0">
                <a:ln w="19050" cap="flat" cmpd="sng">
                  <a:solidFill>
                    <a:schemeClr val="dk1"/>
                  </a:solidFill>
                  <a:prstDash val="solid"/>
                  <a:round/>
                  <a:headEnd type="none" w="sm" len="sm"/>
                  <a:tailEnd type="none" w="sm" len="sm"/>
                </a:ln>
                <a:noFill/>
                <a:latin typeface="Roboto Condensed"/>
              </a:rPr>
              <a:t> DATABASE</a:t>
            </a:r>
            <a:endParaRPr sz="1051" b="1" dirty="0">
              <a:ln w="19050" cap="flat" cmpd="sng">
                <a:solidFill>
                  <a:schemeClr val="dk1"/>
                </a:solidFill>
                <a:prstDash val="solid"/>
                <a:round/>
                <a:headEnd type="none" w="sm" len="sm"/>
                <a:tailEnd type="none" w="sm" len="sm"/>
              </a:ln>
              <a:noFill/>
              <a:latin typeface="Roboto Condensed"/>
            </a:endParaRPr>
          </a:p>
        </p:txBody>
      </p:sp>
      <p:sp>
        <p:nvSpPr>
          <p:cNvPr id="708" name="Google Shape;708;p33"/>
          <p:cNvSpPr txBox="1">
            <a:spLocks noGrp="1"/>
          </p:cNvSpPr>
          <p:nvPr>
            <p:ph type="subTitle" idx="2"/>
          </p:nvPr>
        </p:nvSpPr>
        <p:spPr>
          <a:xfrm>
            <a:off x="5936193" y="4737727"/>
            <a:ext cx="1714951" cy="303975"/>
          </a:xfrm>
          <a:prstGeom prst="rect">
            <a:avLst/>
          </a:prstGeom>
        </p:spPr>
        <p:txBody>
          <a:bodyPr spcFirstLastPara="1" wrap="square" lIns="68569" tIns="68569" rIns="68569" bIns="68569" anchor="ctr" anchorCtr="0">
            <a:noAutofit/>
          </a:bodyPr>
          <a:lstStyle/>
          <a:p>
            <a:pPr marL="0" indent="0"/>
            <a:r>
              <a:rPr lang="en"/>
              <a:t>PROJECT PROPOSAL</a:t>
            </a:r>
            <a:endParaRPr/>
          </a:p>
        </p:txBody>
      </p:sp>
      <p:sp>
        <p:nvSpPr>
          <p:cNvPr id="709" name="Google Shape;709;p33">
            <a:hlinkClick r:id="rId6" action="ppaction://hlinksldjump"/>
          </p:cNvPr>
          <p:cNvSpPr txBox="1">
            <a:spLocks noGrp="1"/>
          </p:cNvSpPr>
          <p:nvPr>
            <p:ph type="subTitle" idx="6"/>
          </p:nvPr>
        </p:nvSpPr>
        <p:spPr>
          <a:xfrm>
            <a:off x="3971300" y="130776"/>
            <a:ext cx="754425" cy="303975"/>
          </a:xfrm>
          <a:prstGeom prst="rect">
            <a:avLst/>
          </a:prstGeom>
        </p:spPr>
        <p:txBody>
          <a:bodyPr spcFirstLastPara="1" wrap="square" lIns="68569" tIns="68569" rIns="68569" bIns="68569" anchor="ctr" anchorCtr="0">
            <a:noAutofit/>
          </a:bodyPr>
          <a:lstStyle/>
          <a:p>
            <a:pPr marL="0" indent="0"/>
            <a:r>
              <a:rPr lang="en"/>
              <a:t>TIMELINE</a:t>
            </a:r>
            <a:endParaRPr/>
          </a:p>
        </p:txBody>
      </p:sp>
      <p:grpSp>
        <p:nvGrpSpPr>
          <p:cNvPr id="710" name="Google Shape;710;p33"/>
          <p:cNvGrpSpPr/>
          <p:nvPr/>
        </p:nvGrpSpPr>
        <p:grpSpPr>
          <a:xfrm>
            <a:off x="4921785" y="1196228"/>
            <a:ext cx="3079219" cy="2751071"/>
            <a:chOff x="5216629" y="1454784"/>
            <a:chExt cx="3261589" cy="3948432"/>
          </a:xfrm>
        </p:grpSpPr>
        <p:sp>
          <p:nvSpPr>
            <p:cNvPr id="711" name="Google Shape;711;p33"/>
            <p:cNvSpPr/>
            <p:nvPr/>
          </p:nvSpPr>
          <p:spPr>
            <a:xfrm>
              <a:off x="5665463" y="1455858"/>
              <a:ext cx="2222345" cy="3947358"/>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solidFill>
              <a:srgbClr val="EDEDED"/>
            </a:solidFill>
            <a:ln>
              <a:noFill/>
            </a:ln>
          </p:spPr>
          <p:txBody>
            <a:bodyPr spcFirstLastPara="1" wrap="square" lIns="68569" tIns="68569" rIns="68569" bIns="68569" anchor="ctr" anchorCtr="0">
              <a:noAutofit/>
            </a:bodyPr>
            <a:lstStyle/>
            <a:p>
              <a:endParaRPr sz="1051"/>
            </a:p>
          </p:txBody>
        </p:sp>
        <p:sp>
          <p:nvSpPr>
            <p:cNvPr id="712" name="Google Shape;712;p33"/>
            <p:cNvSpPr/>
            <p:nvPr/>
          </p:nvSpPr>
          <p:spPr>
            <a:xfrm>
              <a:off x="5665463" y="1455858"/>
              <a:ext cx="2222345" cy="3947358"/>
            </a:xfrm>
            <a:custGeom>
              <a:avLst/>
              <a:gdLst/>
              <a:ahLst/>
              <a:cxnLst/>
              <a:rect l="l" t="t" r="r" b="b"/>
              <a:pathLst>
                <a:path w="62068" h="110246" extrusionOk="0">
                  <a:moveTo>
                    <a:pt x="53430" y="1"/>
                  </a:moveTo>
                  <a:cubicBezTo>
                    <a:pt x="53412" y="1"/>
                    <a:pt x="53393" y="1"/>
                    <a:pt x="53375" y="1"/>
                  </a:cubicBezTo>
                  <a:lnTo>
                    <a:pt x="8693" y="62"/>
                  </a:lnTo>
                  <a:cubicBezTo>
                    <a:pt x="3921" y="62"/>
                    <a:pt x="0" y="3983"/>
                    <a:pt x="0" y="8755"/>
                  </a:cubicBezTo>
                  <a:lnTo>
                    <a:pt x="152" y="101735"/>
                  </a:lnTo>
                  <a:cubicBezTo>
                    <a:pt x="152" y="106416"/>
                    <a:pt x="4043" y="110246"/>
                    <a:pt x="8784" y="110246"/>
                  </a:cubicBezTo>
                  <a:lnTo>
                    <a:pt x="52949" y="110185"/>
                  </a:lnTo>
                  <a:cubicBezTo>
                    <a:pt x="57691" y="110185"/>
                    <a:pt x="61582" y="106324"/>
                    <a:pt x="61612" y="101644"/>
                  </a:cubicBezTo>
                  <a:lnTo>
                    <a:pt x="62038" y="8663"/>
                  </a:lnTo>
                  <a:cubicBezTo>
                    <a:pt x="62068" y="3910"/>
                    <a:pt x="58177" y="1"/>
                    <a:pt x="53430" y="1"/>
                  </a:cubicBezTo>
                  <a:close/>
                </a:path>
              </a:pathLst>
            </a:custGeom>
            <a:gradFill>
              <a:gsLst>
                <a:gs pos="0">
                  <a:schemeClr val="lt2"/>
                </a:gs>
                <a:gs pos="100000">
                  <a:schemeClr val="accent5"/>
                </a:gs>
              </a:gsLst>
              <a:lin ang="2698631" scaled="0"/>
            </a:gradFill>
            <a:ln>
              <a:noFill/>
            </a:ln>
            <a:effectLst>
              <a:outerShdw blurRad="85725" dist="95250" dir="2820000" algn="bl" rotWithShape="0">
                <a:srgbClr val="CCCCCC">
                  <a:alpha val="50000"/>
                </a:srgbClr>
              </a:outerShdw>
            </a:effectLst>
          </p:spPr>
          <p:txBody>
            <a:bodyPr spcFirstLastPara="1" wrap="square" lIns="68569" tIns="68569" rIns="68569" bIns="68569" anchor="ctr" anchorCtr="0">
              <a:noAutofit/>
            </a:bodyPr>
            <a:lstStyle/>
            <a:p>
              <a:endParaRPr sz="1051"/>
            </a:p>
          </p:txBody>
        </p:sp>
        <p:sp>
          <p:nvSpPr>
            <p:cNvPr id="713" name="Google Shape;713;p33"/>
            <p:cNvSpPr/>
            <p:nvPr/>
          </p:nvSpPr>
          <p:spPr>
            <a:xfrm>
              <a:off x="5665463" y="1454784"/>
              <a:ext cx="2222381" cy="3948432"/>
            </a:xfrm>
            <a:custGeom>
              <a:avLst/>
              <a:gdLst/>
              <a:ahLst/>
              <a:cxnLst/>
              <a:rect l="l" t="t" r="r" b="b"/>
              <a:pathLst>
                <a:path w="62069" h="110276" fill="none" extrusionOk="0">
                  <a:moveTo>
                    <a:pt x="52949" y="110215"/>
                  </a:moveTo>
                  <a:lnTo>
                    <a:pt x="8784" y="110276"/>
                  </a:lnTo>
                  <a:cubicBezTo>
                    <a:pt x="4043" y="110276"/>
                    <a:pt x="152" y="106446"/>
                    <a:pt x="152" y="101765"/>
                  </a:cubicBezTo>
                  <a:lnTo>
                    <a:pt x="0" y="8785"/>
                  </a:lnTo>
                  <a:cubicBezTo>
                    <a:pt x="0" y="4013"/>
                    <a:pt x="3921" y="92"/>
                    <a:pt x="8693" y="92"/>
                  </a:cubicBezTo>
                  <a:lnTo>
                    <a:pt x="53375" y="31"/>
                  </a:lnTo>
                  <a:cubicBezTo>
                    <a:pt x="58147" y="0"/>
                    <a:pt x="62068" y="3921"/>
                    <a:pt x="62038" y="8693"/>
                  </a:cubicBezTo>
                  <a:lnTo>
                    <a:pt x="61612" y="101674"/>
                  </a:lnTo>
                  <a:cubicBezTo>
                    <a:pt x="61582" y="106354"/>
                    <a:pt x="57691" y="110215"/>
                    <a:pt x="52949" y="110215"/>
                  </a:cubicBezTo>
                  <a:close/>
                </a:path>
              </a:pathLst>
            </a:custGeom>
            <a:noFill/>
            <a:ln w="2275" cap="flat" cmpd="sng">
              <a:solidFill>
                <a:srgbClr val="FFFFFF"/>
              </a:solidFill>
              <a:prstDash val="solid"/>
              <a:miter lim="30395"/>
              <a:headEnd type="none" w="sm" len="sm"/>
              <a:tailEnd type="none" w="sm" len="sm"/>
            </a:ln>
            <a:effectLst>
              <a:outerShdw blurRad="57150" dist="19050" dir="5400000" algn="bl" rotWithShape="0">
                <a:srgbClr val="000000">
                  <a:alpha val="50000"/>
                </a:srgbClr>
              </a:outerShdw>
            </a:effectLst>
          </p:spPr>
          <p:txBody>
            <a:bodyPr spcFirstLastPara="1" wrap="square" lIns="68569" tIns="68569" rIns="68569" bIns="68569" anchor="ctr" anchorCtr="0">
              <a:noAutofit/>
            </a:bodyPr>
            <a:lstStyle/>
            <a:p>
              <a:endParaRPr sz="1051"/>
            </a:p>
          </p:txBody>
        </p:sp>
        <p:sp>
          <p:nvSpPr>
            <p:cNvPr id="714" name="Google Shape;714;p33"/>
            <p:cNvSpPr/>
            <p:nvPr/>
          </p:nvSpPr>
          <p:spPr>
            <a:xfrm>
              <a:off x="6111671" y="2953418"/>
              <a:ext cx="612767" cy="709583"/>
            </a:xfrm>
            <a:custGeom>
              <a:avLst/>
              <a:gdLst/>
              <a:ahLst/>
              <a:cxnLst/>
              <a:rect l="l" t="t" r="r" b="b"/>
              <a:pathLst>
                <a:path w="17114" h="19818" fill="none" extrusionOk="0">
                  <a:moveTo>
                    <a:pt x="8602" y="16839"/>
                  </a:moveTo>
                  <a:cubicBezTo>
                    <a:pt x="11794" y="16839"/>
                    <a:pt x="13800" y="14864"/>
                    <a:pt x="13800" y="11520"/>
                  </a:cubicBezTo>
                  <a:lnTo>
                    <a:pt x="13800" y="0"/>
                  </a:lnTo>
                  <a:lnTo>
                    <a:pt x="17113" y="0"/>
                  </a:lnTo>
                  <a:lnTo>
                    <a:pt x="17113" y="11520"/>
                  </a:lnTo>
                  <a:cubicBezTo>
                    <a:pt x="17113" y="16687"/>
                    <a:pt x="13891" y="19818"/>
                    <a:pt x="8572" y="19818"/>
                  </a:cubicBezTo>
                  <a:cubicBezTo>
                    <a:pt x="3253" y="19818"/>
                    <a:pt x="0" y="16687"/>
                    <a:pt x="0" y="11520"/>
                  </a:cubicBezTo>
                  <a:lnTo>
                    <a:pt x="0" y="0"/>
                  </a:lnTo>
                  <a:lnTo>
                    <a:pt x="3313" y="0"/>
                  </a:lnTo>
                  <a:lnTo>
                    <a:pt x="3313" y="11520"/>
                  </a:lnTo>
                  <a:cubicBezTo>
                    <a:pt x="3313" y="14833"/>
                    <a:pt x="5350" y="16839"/>
                    <a:pt x="8602" y="16839"/>
                  </a:cubicBezTo>
                  <a:close/>
                </a:path>
              </a:pathLst>
            </a:custGeom>
            <a:noFill/>
            <a:ln w="9525" cap="rnd"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1"/>
            </a:p>
          </p:txBody>
        </p:sp>
        <p:sp>
          <p:nvSpPr>
            <p:cNvPr id="715" name="Google Shape;715;p33"/>
            <p:cNvSpPr/>
            <p:nvPr/>
          </p:nvSpPr>
          <p:spPr>
            <a:xfrm>
              <a:off x="6791867" y="2953418"/>
              <a:ext cx="660638" cy="705251"/>
            </a:xfrm>
            <a:custGeom>
              <a:avLst/>
              <a:gdLst/>
              <a:ahLst/>
              <a:cxnLst/>
              <a:rect l="l" t="t" r="r" b="b"/>
              <a:pathLst>
                <a:path w="18451" h="19697" fill="none" extrusionOk="0">
                  <a:moveTo>
                    <a:pt x="4347" y="0"/>
                  </a:moveTo>
                  <a:lnTo>
                    <a:pt x="9150" y="6839"/>
                  </a:lnTo>
                  <a:lnTo>
                    <a:pt x="14013" y="0"/>
                  </a:lnTo>
                  <a:lnTo>
                    <a:pt x="17873" y="0"/>
                  </a:lnTo>
                  <a:lnTo>
                    <a:pt x="11277" y="9453"/>
                  </a:lnTo>
                  <a:lnTo>
                    <a:pt x="18451" y="19696"/>
                  </a:lnTo>
                  <a:lnTo>
                    <a:pt x="14469" y="19696"/>
                  </a:lnTo>
                  <a:lnTo>
                    <a:pt x="9150" y="12249"/>
                  </a:lnTo>
                  <a:lnTo>
                    <a:pt x="3861" y="19696"/>
                  </a:lnTo>
                  <a:lnTo>
                    <a:pt x="1" y="19696"/>
                  </a:lnTo>
                  <a:lnTo>
                    <a:pt x="7174" y="9605"/>
                  </a:lnTo>
                  <a:lnTo>
                    <a:pt x="487" y="0"/>
                  </a:lnTo>
                  <a:close/>
                </a:path>
              </a:pathLst>
            </a:custGeom>
            <a:noFill/>
            <a:ln w="9525" cap="rnd"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1"/>
            </a:p>
          </p:txBody>
        </p:sp>
        <p:sp>
          <p:nvSpPr>
            <p:cNvPr id="716" name="Google Shape;716;p33"/>
            <p:cNvSpPr/>
            <p:nvPr/>
          </p:nvSpPr>
          <p:spPr>
            <a:xfrm>
              <a:off x="5765575" y="1550563"/>
              <a:ext cx="2022123" cy="3743807"/>
            </a:xfrm>
            <a:custGeom>
              <a:avLst/>
              <a:gdLst/>
              <a:ahLst/>
              <a:cxnLst/>
              <a:rect l="l" t="t" r="r" b="b"/>
              <a:pathLst>
                <a:path w="56476" h="104561" fill="none" extrusionOk="0">
                  <a:moveTo>
                    <a:pt x="48178" y="104500"/>
                  </a:moveTo>
                  <a:lnTo>
                    <a:pt x="7964" y="104561"/>
                  </a:lnTo>
                  <a:cubicBezTo>
                    <a:pt x="3678" y="104561"/>
                    <a:pt x="122" y="101065"/>
                    <a:pt x="122" y="96810"/>
                  </a:cubicBezTo>
                  <a:lnTo>
                    <a:pt x="0" y="7994"/>
                  </a:lnTo>
                  <a:cubicBezTo>
                    <a:pt x="0" y="3648"/>
                    <a:pt x="3557" y="91"/>
                    <a:pt x="7903" y="61"/>
                  </a:cubicBezTo>
                  <a:lnTo>
                    <a:pt x="48573" y="0"/>
                  </a:lnTo>
                  <a:cubicBezTo>
                    <a:pt x="52919" y="0"/>
                    <a:pt x="56476" y="3556"/>
                    <a:pt x="56476" y="7933"/>
                  </a:cubicBezTo>
                  <a:lnTo>
                    <a:pt x="56050" y="96719"/>
                  </a:lnTo>
                  <a:cubicBezTo>
                    <a:pt x="56050" y="101005"/>
                    <a:pt x="52494" y="104500"/>
                    <a:pt x="48178" y="104500"/>
                  </a:cubicBezTo>
                  <a:close/>
                </a:path>
              </a:pathLst>
            </a:custGeom>
            <a:noFill/>
            <a:ln w="9525" cap="rnd" cmpd="sng">
              <a:solidFill>
                <a:schemeClr val="accent2"/>
              </a:solidFill>
              <a:prstDash val="solid"/>
              <a:round/>
              <a:headEnd type="none" w="sm" len="sm"/>
              <a:tailEnd type="none" w="sm" len="sm"/>
            </a:ln>
          </p:spPr>
          <p:txBody>
            <a:bodyPr spcFirstLastPara="1" wrap="square" lIns="68569" tIns="68569" rIns="68569" bIns="68569" anchor="ctr" anchorCtr="0">
              <a:noAutofit/>
            </a:bodyPr>
            <a:lstStyle/>
            <a:p>
              <a:endParaRPr sz="1051"/>
            </a:p>
          </p:txBody>
        </p:sp>
        <p:sp>
          <p:nvSpPr>
            <p:cNvPr id="717" name="Google Shape;717;p33"/>
            <p:cNvSpPr/>
            <p:nvPr/>
          </p:nvSpPr>
          <p:spPr>
            <a:xfrm>
              <a:off x="5923370" y="1737754"/>
              <a:ext cx="240574" cy="239464"/>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rgbClr val="ECECEC"/>
            </a:solidFill>
            <a:ln>
              <a:noFill/>
            </a:ln>
          </p:spPr>
          <p:txBody>
            <a:bodyPr spcFirstLastPara="1" wrap="square" lIns="68569" tIns="68569" rIns="68569" bIns="68569" anchor="ctr" anchorCtr="0">
              <a:noAutofit/>
            </a:bodyPr>
            <a:lstStyle/>
            <a:p>
              <a:endParaRPr sz="1051"/>
            </a:p>
          </p:txBody>
        </p:sp>
        <p:sp>
          <p:nvSpPr>
            <p:cNvPr id="718" name="Google Shape;718;p33"/>
            <p:cNvSpPr/>
            <p:nvPr/>
          </p:nvSpPr>
          <p:spPr>
            <a:xfrm>
              <a:off x="5923370" y="1737754"/>
              <a:ext cx="240574" cy="239464"/>
            </a:xfrm>
            <a:custGeom>
              <a:avLst/>
              <a:gdLst/>
              <a:ahLst/>
              <a:cxnLst/>
              <a:rect l="l" t="t" r="r" b="b"/>
              <a:pathLst>
                <a:path w="6719" h="6688" extrusionOk="0">
                  <a:moveTo>
                    <a:pt x="1034" y="0"/>
                  </a:moveTo>
                  <a:cubicBezTo>
                    <a:pt x="457" y="0"/>
                    <a:pt x="1" y="456"/>
                    <a:pt x="1" y="1034"/>
                  </a:cubicBezTo>
                  <a:lnTo>
                    <a:pt x="1" y="5684"/>
                  </a:lnTo>
                  <a:cubicBezTo>
                    <a:pt x="1" y="6231"/>
                    <a:pt x="457" y="6687"/>
                    <a:pt x="1034" y="6687"/>
                  </a:cubicBezTo>
                  <a:lnTo>
                    <a:pt x="5685" y="6687"/>
                  </a:lnTo>
                  <a:cubicBezTo>
                    <a:pt x="6262" y="6687"/>
                    <a:pt x="6718" y="6231"/>
                    <a:pt x="6718" y="5684"/>
                  </a:cubicBezTo>
                  <a:lnTo>
                    <a:pt x="6718" y="1034"/>
                  </a:lnTo>
                  <a:cubicBezTo>
                    <a:pt x="6718" y="456"/>
                    <a:pt x="6262" y="0"/>
                    <a:pt x="5685" y="0"/>
                  </a:cubicBezTo>
                  <a:close/>
                </a:path>
              </a:pathLst>
            </a:custGeom>
            <a:solidFill>
              <a:schemeClr val="accent5"/>
            </a:solidFill>
            <a:ln>
              <a:noFill/>
            </a:ln>
          </p:spPr>
          <p:txBody>
            <a:bodyPr spcFirstLastPara="1" wrap="square" lIns="68569" tIns="68569" rIns="68569" bIns="68569" anchor="ctr" anchorCtr="0">
              <a:noAutofit/>
            </a:bodyPr>
            <a:lstStyle/>
            <a:p>
              <a:endParaRPr sz="1051"/>
            </a:p>
          </p:txBody>
        </p:sp>
        <p:sp>
          <p:nvSpPr>
            <p:cNvPr id="719" name="Google Shape;719;p33"/>
            <p:cNvSpPr/>
            <p:nvPr/>
          </p:nvSpPr>
          <p:spPr>
            <a:xfrm>
              <a:off x="5985420" y="1811764"/>
              <a:ext cx="118658" cy="111031"/>
            </a:xfrm>
            <a:custGeom>
              <a:avLst/>
              <a:gdLst/>
              <a:ahLst/>
              <a:cxnLst/>
              <a:rect l="l" t="t" r="r" b="b"/>
              <a:pathLst>
                <a:path w="3314" h="3101" fill="none" extrusionOk="0">
                  <a:moveTo>
                    <a:pt x="2371" y="0"/>
                  </a:moveTo>
                  <a:cubicBezTo>
                    <a:pt x="2918" y="274"/>
                    <a:pt x="3314" y="882"/>
                    <a:pt x="3253" y="1550"/>
                  </a:cubicBezTo>
                  <a:cubicBezTo>
                    <a:pt x="3222" y="2432"/>
                    <a:pt x="2462" y="3100"/>
                    <a:pt x="1581" y="3040"/>
                  </a:cubicBezTo>
                  <a:cubicBezTo>
                    <a:pt x="699" y="3009"/>
                    <a:pt x="0" y="2249"/>
                    <a:pt x="61" y="1368"/>
                  </a:cubicBezTo>
                  <a:cubicBezTo>
                    <a:pt x="92" y="790"/>
                    <a:pt x="426" y="274"/>
                    <a:pt x="912" y="31"/>
                  </a:cubicBezTo>
                </a:path>
              </a:pathLst>
            </a:custGeom>
            <a:noFill/>
            <a:ln w="9525" cap="rnd" cmpd="sng">
              <a:solidFill>
                <a:schemeClr val="lt2"/>
              </a:solidFill>
              <a:prstDash val="solid"/>
              <a:round/>
              <a:headEnd type="none" w="sm" len="sm"/>
              <a:tailEnd type="none" w="sm" len="sm"/>
            </a:ln>
          </p:spPr>
          <p:txBody>
            <a:bodyPr spcFirstLastPara="1" wrap="square" lIns="68569" tIns="68569" rIns="68569" bIns="68569" anchor="ctr" anchorCtr="0">
              <a:noAutofit/>
            </a:bodyPr>
            <a:lstStyle/>
            <a:p>
              <a:endParaRPr sz="1051"/>
            </a:p>
          </p:txBody>
        </p:sp>
        <p:sp>
          <p:nvSpPr>
            <p:cNvPr id="720" name="Google Shape;720;p33"/>
            <p:cNvSpPr/>
            <p:nvPr/>
          </p:nvSpPr>
          <p:spPr>
            <a:xfrm>
              <a:off x="6044177" y="1776925"/>
              <a:ext cx="36" cy="71861"/>
            </a:xfrm>
            <a:custGeom>
              <a:avLst/>
              <a:gdLst/>
              <a:ahLst/>
              <a:cxnLst/>
              <a:rect l="l" t="t" r="r" b="b"/>
              <a:pathLst>
                <a:path w="1" h="2007" fill="none" extrusionOk="0">
                  <a:moveTo>
                    <a:pt x="1" y="2007"/>
                  </a:moveTo>
                  <a:lnTo>
                    <a:pt x="1" y="0"/>
                  </a:lnTo>
                </a:path>
              </a:pathLst>
            </a:custGeom>
            <a:noFill/>
            <a:ln w="9525" cap="rnd" cmpd="sng">
              <a:solidFill>
                <a:schemeClr val="lt2"/>
              </a:solidFill>
              <a:prstDash val="solid"/>
              <a:round/>
              <a:headEnd type="none" w="sm" len="sm"/>
              <a:tailEnd type="none" w="sm" len="sm"/>
            </a:ln>
          </p:spPr>
          <p:txBody>
            <a:bodyPr spcFirstLastPara="1" wrap="square" lIns="68569" tIns="68569" rIns="68569" bIns="68569" anchor="ctr" anchorCtr="0">
              <a:noAutofit/>
            </a:bodyPr>
            <a:lstStyle/>
            <a:p>
              <a:endParaRPr sz="1051"/>
            </a:p>
          </p:txBody>
        </p:sp>
        <p:sp>
          <p:nvSpPr>
            <p:cNvPr id="721" name="Google Shape;721;p33"/>
            <p:cNvSpPr/>
            <p:nvPr/>
          </p:nvSpPr>
          <p:spPr>
            <a:xfrm>
              <a:off x="7604918" y="1878384"/>
              <a:ext cx="873300" cy="873300"/>
            </a:xfrm>
            <a:prstGeom prst="roundRect">
              <a:avLst>
                <a:gd name="adj" fmla="val 16667"/>
              </a:avLst>
            </a:prstGeom>
            <a:gradFill>
              <a:gsLst>
                <a:gs pos="0">
                  <a:schemeClr val="accent2"/>
                </a:gs>
                <a:gs pos="89000">
                  <a:schemeClr val="lt1"/>
                </a:gs>
                <a:gs pos="100000">
                  <a:schemeClr val="accent1"/>
                </a:gs>
              </a:gsLst>
              <a:lin ang="8100019" scaled="0"/>
            </a:gradFill>
            <a:ln>
              <a:noFill/>
            </a:ln>
            <a:effectLst>
              <a:outerShdw blurRad="57150" dist="123825" dir="3300000" algn="bl" rotWithShape="0">
                <a:srgbClr val="CCCCCC">
                  <a:alpha val="60000"/>
                </a:srgbClr>
              </a:outerShdw>
            </a:effectLst>
          </p:spPr>
          <p:txBody>
            <a:bodyPr spcFirstLastPara="1" wrap="square" lIns="68569" tIns="68569" rIns="68569" bIns="68569" anchor="ctr" anchorCtr="0">
              <a:noAutofit/>
            </a:bodyPr>
            <a:lstStyle/>
            <a:p>
              <a:endParaRPr sz="1051"/>
            </a:p>
          </p:txBody>
        </p:sp>
        <p:sp>
          <p:nvSpPr>
            <p:cNvPr id="722" name="Google Shape;722;p33"/>
            <p:cNvSpPr/>
            <p:nvPr/>
          </p:nvSpPr>
          <p:spPr>
            <a:xfrm>
              <a:off x="5216629" y="4186232"/>
              <a:ext cx="873300" cy="873300"/>
            </a:xfrm>
            <a:prstGeom prst="roundRect">
              <a:avLst>
                <a:gd name="adj" fmla="val 16667"/>
              </a:avLst>
            </a:prstGeom>
            <a:gradFill>
              <a:gsLst>
                <a:gs pos="0">
                  <a:schemeClr val="accent2"/>
                </a:gs>
                <a:gs pos="89000">
                  <a:schemeClr val="lt1"/>
                </a:gs>
                <a:gs pos="100000">
                  <a:schemeClr val="accent1"/>
                </a:gs>
              </a:gsLst>
              <a:lin ang="8100019" scaled="0"/>
            </a:gradFill>
            <a:ln>
              <a:noFill/>
            </a:ln>
            <a:effectLst>
              <a:outerShdw blurRad="57150" dist="123825" dir="3300000" algn="bl" rotWithShape="0">
                <a:srgbClr val="CCCCCC">
                  <a:alpha val="60000"/>
                </a:srgbClr>
              </a:outerShdw>
            </a:effectLst>
          </p:spPr>
          <p:txBody>
            <a:bodyPr spcFirstLastPara="1" wrap="square" lIns="68569" tIns="68569" rIns="68569" bIns="68569" anchor="ctr" anchorCtr="0">
              <a:noAutofit/>
            </a:bodyPr>
            <a:lstStyle/>
            <a:p>
              <a:endParaRPr sz="1051"/>
            </a:p>
          </p:txBody>
        </p:sp>
        <p:grpSp>
          <p:nvGrpSpPr>
            <p:cNvPr id="723" name="Google Shape;723;p33"/>
            <p:cNvGrpSpPr/>
            <p:nvPr/>
          </p:nvGrpSpPr>
          <p:grpSpPr>
            <a:xfrm>
              <a:off x="7769832" y="2041875"/>
              <a:ext cx="543445" cy="546310"/>
              <a:chOff x="6069423" y="2891892"/>
              <a:chExt cx="362321" cy="364231"/>
            </a:xfrm>
          </p:grpSpPr>
          <p:sp>
            <p:nvSpPr>
              <p:cNvPr id="724" name="Google Shape;724;p33"/>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725" name="Google Shape;725;p33"/>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726" name="Google Shape;726;p33"/>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727" name="Google Shape;727;p33"/>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728" name="Google Shape;728;p33"/>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729" name="Google Shape;729;p33"/>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grpSp>
        <p:sp>
          <p:nvSpPr>
            <p:cNvPr id="730" name="Google Shape;730;p33"/>
            <p:cNvSpPr/>
            <p:nvPr/>
          </p:nvSpPr>
          <p:spPr>
            <a:xfrm>
              <a:off x="7334911" y="4549376"/>
              <a:ext cx="258000" cy="258000"/>
            </a:xfrm>
            <a:prstGeom prst="roundRect">
              <a:avLst>
                <a:gd name="adj" fmla="val 16667"/>
              </a:avLst>
            </a:prstGeom>
            <a:solidFill>
              <a:schemeClr val="accent2"/>
            </a:solidFill>
            <a:ln>
              <a:noFill/>
            </a:ln>
            <a:effectLst>
              <a:outerShdw blurRad="57150" dist="123825" dir="3300000" algn="bl" rotWithShape="0">
                <a:srgbClr val="CCCCCC">
                  <a:alpha val="60000"/>
                </a:srgbClr>
              </a:outerShdw>
            </a:effectLst>
          </p:spPr>
          <p:txBody>
            <a:bodyPr spcFirstLastPara="1" wrap="square" lIns="68569" tIns="68569" rIns="68569" bIns="68569" anchor="ctr" anchorCtr="0">
              <a:noAutofit/>
            </a:bodyPr>
            <a:lstStyle/>
            <a:p>
              <a:endParaRPr sz="1051"/>
            </a:p>
          </p:txBody>
        </p:sp>
        <p:cxnSp>
          <p:nvCxnSpPr>
            <p:cNvPr id="731" name="Google Shape;731;p33"/>
            <p:cNvCxnSpPr>
              <a:stCxn id="721" idx="2"/>
              <a:endCxn id="730" idx="3"/>
            </p:cNvCxnSpPr>
            <p:nvPr/>
          </p:nvCxnSpPr>
          <p:spPr>
            <a:xfrm rot="5400000">
              <a:off x="6853868" y="3490584"/>
              <a:ext cx="1926600" cy="448800"/>
            </a:xfrm>
            <a:prstGeom prst="bentConnector2">
              <a:avLst/>
            </a:prstGeom>
            <a:noFill/>
            <a:ln w="19050" cap="flat" cmpd="sng">
              <a:solidFill>
                <a:schemeClr val="accent1"/>
              </a:solidFill>
              <a:prstDash val="dash"/>
              <a:round/>
              <a:headEnd type="diamond" w="med" len="med"/>
              <a:tailEnd type="diamond" w="med" len="med"/>
            </a:ln>
          </p:spPr>
        </p:cxnSp>
        <p:grpSp>
          <p:nvGrpSpPr>
            <p:cNvPr id="732" name="Google Shape;732;p33"/>
            <p:cNvGrpSpPr/>
            <p:nvPr/>
          </p:nvGrpSpPr>
          <p:grpSpPr>
            <a:xfrm>
              <a:off x="5381573" y="4368601"/>
              <a:ext cx="543451" cy="508547"/>
              <a:chOff x="2766264" y="3394042"/>
              <a:chExt cx="294873" cy="275934"/>
            </a:xfrm>
          </p:grpSpPr>
          <p:sp>
            <p:nvSpPr>
              <p:cNvPr id="733" name="Google Shape;733;p33"/>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734" name="Google Shape;734;p33"/>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735" name="Google Shape;735;p33"/>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736" name="Google Shape;736;p33"/>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grpSp>
      </p:grpSp>
      <p:grpSp>
        <p:nvGrpSpPr>
          <p:cNvPr id="737" name="Google Shape;737;p33"/>
          <p:cNvGrpSpPr/>
          <p:nvPr/>
        </p:nvGrpSpPr>
        <p:grpSpPr>
          <a:xfrm>
            <a:off x="4804157" y="1093811"/>
            <a:ext cx="323711" cy="437489"/>
            <a:chOff x="4881525" y="1458397"/>
            <a:chExt cx="431613" cy="583318"/>
          </a:xfrm>
        </p:grpSpPr>
        <p:sp>
          <p:nvSpPr>
            <p:cNvPr id="738" name="Google Shape;738;p33"/>
            <p:cNvSpPr/>
            <p:nvPr/>
          </p:nvSpPr>
          <p:spPr>
            <a:xfrm>
              <a:off x="5050337" y="1778915"/>
              <a:ext cx="262800" cy="2628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1"/>
            </a:p>
          </p:txBody>
        </p:sp>
        <p:sp>
          <p:nvSpPr>
            <p:cNvPr id="739" name="Google Shape;739;p33"/>
            <p:cNvSpPr/>
            <p:nvPr/>
          </p:nvSpPr>
          <p:spPr>
            <a:xfrm>
              <a:off x="4881525" y="1458397"/>
              <a:ext cx="262800" cy="2628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1"/>
            </a:p>
          </p:txBody>
        </p:sp>
      </p:grpSp>
      <p:grpSp>
        <p:nvGrpSpPr>
          <p:cNvPr id="740" name="Google Shape;740;p33"/>
          <p:cNvGrpSpPr/>
          <p:nvPr/>
        </p:nvGrpSpPr>
        <p:grpSpPr>
          <a:xfrm>
            <a:off x="1561853" y="4104817"/>
            <a:ext cx="510700" cy="369296"/>
            <a:chOff x="558458" y="5473088"/>
            <a:chExt cx="680933" cy="492395"/>
          </a:xfrm>
        </p:grpSpPr>
        <p:sp>
          <p:nvSpPr>
            <p:cNvPr id="741" name="Google Shape;741;p33"/>
            <p:cNvSpPr/>
            <p:nvPr/>
          </p:nvSpPr>
          <p:spPr>
            <a:xfrm>
              <a:off x="558458" y="5473088"/>
              <a:ext cx="389100" cy="3891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1"/>
            </a:p>
          </p:txBody>
        </p:sp>
        <p:sp>
          <p:nvSpPr>
            <p:cNvPr id="742" name="Google Shape;742;p33"/>
            <p:cNvSpPr/>
            <p:nvPr/>
          </p:nvSpPr>
          <p:spPr>
            <a:xfrm>
              <a:off x="1002992" y="5729084"/>
              <a:ext cx="236400" cy="236400"/>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1"/>
            </a:p>
          </p:txBody>
        </p:sp>
      </p:grpSp>
      <p:grpSp>
        <p:nvGrpSpPr>
          <p:cNvPr id="743" name="Google Shape;743;p33"/>
          <p:cNvGrpSpPr/>
          <p:nvPr/>
        </p:nvGrpSpPr>
        <p:grpSpPr>
          <a:xfrm>
            <a:off x="7428725" y="3632415"/>
            <a:ext cx="177300" cy="633332"/>
            <a:chOff x="8435600" y="4843207"/>
            <a:chExt cx="236400" cy="844443"/>
          </a:xfrm>
        </p:grpSpPr>
        <p:sp>
          <p:nvSpPr>
            <p:cNvPr id="744" name="Google Shape;744;p33"/>
            <p:cNvSpPr/>
            <p:nvPr/>
          </p:nvSpPr>
          <p:spPr>
            <a:xfrm>
              <a:off x="8435600" y="4843207"/>
              <a:ext cx="236400" cy="236400"/>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1"/>
            </a:p>
          </p:txBody>
        </p:sp>
        <p:sp>
          <p:nvSpPr>
            <p:cNvPr id="745" name="Google Shape;745;p33"/>
            <p:cNvSpPr/>
            <p:nvPr/>
          </p:nvSpPr>
          <p:spPr>
            <a:xfrm>
              <a:off x="8435600" y="5147229"/>
              <a:ext cx="236400" cy="236400"/>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1"/>
            </a:p>
          </p:txBody>
        </p:sp>
        <p:sp>
          <p:nvSpPr>
            <p:cNvPr id="746" name="Google Shape;746;p33"/>
            <p:cNvSpPr/>
            <p:nvPr/>
          </p:nvSpPr>
          <p:spPr>
            <a:xfrm>
              <a:off x="8435600" y="5451250"/>
              <a:ext cx="236400" cy="236400"/>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1"/>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2"/>
          <p:cNvSpPr/>
          <p:nvPr/>
        </p:nvSpPr>
        <p:spPr>
          <a:xfrm>
            <a:off x="4500555" y="1700012"/>
            <a:ext cx="769355" cy="69055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algn="r"/>
            <a:endParaRPr/>
          </a:p>
        </p:txBody>
      </p:sp>
      <p:sp>
        <p:nvSpPr>
          <p:cNvPr id="465" name="Google Shape;465;p42"/>
          <p:cNvSpPr/>
          <p:nvPr/>
        </p:nvSpPr>
        <p:spPr>
          <a:xfrm>
            <a:off x="7530255" y="1700012"/>
            <a:ext cx="769355" cy="69055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algn="r"/>
            <a:endParaRPr/>
          </a:p>
        </p:txBody>
      </p:sp>
      <p:sp>
        <p:nvSpPr>
          <p:cNvPr id="466" name="Google Shape;466;p42"/>
          <p:cNvSpPr/>
          <p:nvPr/>
        </p:nvSpPr>
        <p:spPr>
          <a:xfrm>
            <a:off x="4500555" y="3257337"/>
            <a:ext cx="769355" cy="69055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algn="r"/>
            <a:endParaRPr/>
          </a:p>
        </p:txBody>
      </p:sp>
      <p:sp>
        <p:nvSpPr>
          <p:cNvPr id="467" name="Google Shape;467;p42"/>
          <p:cNvSpPr/>
          <p:nvPr/>
        </p:nvSpPr>
        <p:spPr>
          <a:xfrm>
            <a:off x="7530255" y="3257337"/>
            <a:ext cx="769355" cy="69055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0" scaled="0"/>
          </a:gradFill>
          <a:ln>
            <a:noFill/>
          </a:ln>
        </p:spPr>
        <p:txBody>
          <a:bodyPr spcFirstLastPara="1" wrap="square" lIns="91425" tIns="91425" rIns="91425" bIns="91425" anchor="ctr" anchorCtr="0">
            <a:noAutofit/>
          </a:bodyPr>
          <a:lstStyle/>
          <a:p>
            <a:pPr algn="r"/>
            <a:endParaRPr/>
          </a:p>
        </p:txBody>
      </p:sp>
      <p:sp>
        <p:nvSpPr>
          <p:cNvPr id="468" name="Google Shape;468;p42"/>
          <p:cNvSpPr txBox="1">
            <a:spLocks noGrp="1"/>
          </p:cNvSpPr>
          <p:nvPr>
            <p:ph type="title"/>
          </p:nvPr>
        </p:nvSpPr>
        <p:spPr>
          <a:xfrm>
            <a:off x="2354575" y="539501"/>
            <a:ext cx="6076200" cy="538200"/>
          </a:xfrm>
          <a:prstGeom prst="rect">
            <a:avLst/>
          </a:prstGeom>
        </p:spPr>
        <p:txBody>
          <a:bodyPr spcFirstLastPara="1" wrap="square" lIns="91425" tIns="91425" rIns="91425" bIns="91425" anchor="ctr" anchorCtr="0">
            <a:noAutofit/>
          </a:bodyPr>
          <a:lstStyle/>
          <a:p>
            <a:r>
              <a:rPr lang="en" dirty="0"/>
              <a:t>FUNCTIONS OF THE APP</a:t>
            </a:r>
            <a:endParaRPr dirty="0"/>
          </a:p>
        </p:txBody>
      </p:sp>
      <p:sp>
        <p:nvSpPr>
          <p:cNvPr id="469" name="Google Shape;469;p42"/>
          <p:cNvSpPr txBox="1">
            <a:spLocks noGrp="1"/>
          </p:cNvSpPr>
          <p:nvPr>
            <p:ph type="title" idx="2"/>
          </p:nvPr>
        </p:nvSpPr>
        <p:spPr>
          <a:xfrm>
            <a:off x="4555525" y="1851021"/>
            <a:ext cx="659400" cy="388500"/>
          </a:xfrm>
          <a:prstGeom prst="rect">
            <a:avLst/>
          </a:prstGeom>
        </p:spPr>
        <p:txBody>
          <a:bodyPr spcFirstLastPara="1" wrap="square" lIns="91425" tIns="91425" rIns="91425" bIns="91425" anchor="ctr" anchorCtr="0">
            <a:noAutofit/>
          </a:bodyPr>
          <a:lstStyle/>
          <a:p>
            <a:r>
              <a:rPr lang="en"/>
              <a:t>01</a:t>
            </a:r>
            <a:endParaRPr/>
          </a:p>
        </p:txBody>
      </p:sp>
      <p:sp>
        <p:nvSpPr>
          <p:cNvPr id="470" name="Google Shape;470;p42"/>
          <p:cNvSpPr txBox="1">
            <a:spLocks noGrp="1"/>
          </p:cNvSpPr>
          <p:nvPr>
            <p:ph type="title" idx="3"/>
          </p:nvPr>
        </p:nvSpPr>
        <p:spPr>
          <a:xfrm>
            <a:off x="7584175" y="1851021"/>
            <a:ext cx="659400" cy="388500"/>
          </a:xfrm>
          <a:prstGeom prst="rect">
            <a:avLst/>
          </a:prstGeom>
        </p:spPr>
        <p:txBody>
          <a:bodyPr spcFirstLastPara="1" wrap="square" lIns="91425" tIns="91425" rIns="91425" bIns="91425" anchor="ctr" anchorCtr="0">
            <a:noAutofit/>
          </a:bodyPr>
          <a:lstStyle/>
          <a:p>
            <a:r>
              <a:rPr lang="en"/>
              <a:t>02</a:t>
            </a:r>
            <a:endParaRPr/>
          </a:p>
        </p:txBody>
      </p:sp>
      <p:sp>
        <p:nvSpPr>
          <p:cNvPr id="471" name="Google Shape;471;p42"/>
          <p:cNvSpPr txBox="1">
            <a:spLocks noGrp="1"/>
          </p:cNvSpPr>
          <p:nvPr>
            <p:ph type="title" idx="4"/>
          </p:nvPr>
        </p:nvSpPr>
        <p:spPr>
          <a:xfrm>
            <a:off x="4555525" y="3407925"/>
            <a:ext cx="659400" cy="387600"/>
          </a:xfrm>
          <a:prstGeom prst="rect">
            <a:avLst/>
          </a:prstGeom>
        </p:spPr>
        <p:txBody>
          <a:bodyPr spcFirstLastPara="1" wrap="square" lIns="91425" tIns="91425" rIns="91425" bIns="91425" anchor="ctr" anchorCtr="0">
            <a:noAutofit/>
          </a:bodyPr>
          <a:lstStyle/>
          <a:p>
            <a:r>
              <a:rPr lang="en"/>
              <a:t>03</a:t>
            </a:r>
            <a:endParaRPr/>
          </a:p>
        </p:txBody>
      </p:sp>
      <p:sp>
        <p:nvSpPr>
          <p:cNvPr id="472" name="Google Shape;472;p42"/>
          <p:cNvSpPr txBox="1">
            <a:spLocks noGrp="1"/>
          </p:cNvSpPr>
          <p:nvPr>
            <p:ph type="title" idx="5"/>
          </p:nvPr>
        </p:nvSpPr>
        <p:spPr>
          <a:xfrm>
            <a:off x="7584175" y="3408801"/>
            <a:ext cx="659400" cy="387600"/>
          </a:xfrm>
          <a:prstGeom prst="rect">
            <a:avLst/>
          </a:prstGeom>
        </p:spPr>
        <p:txBody>
          <a:bodyPr spcFirstLastPara="1" wrap="square" lIns="91425" tIns="91425" rIns="91425" bIns="91425" anchor="ctr" anchorCtr="0">
            <a:noAutofit/>
          </a:bodyPr>
          <a:lstStyle/>
          <a:p>
            <a:r>
              <a:rPr lang="en"/>
              <a:t>04</a:t>
            </a:r>
            <a:endParaRPr/>
          </a:p>
        </p:txBody>
      </p:sp>
      <p:sp>
        <p:nvSpPr>
          <p:cNvPr id="473" name="Google Shape;473;p42"/>
          <p:cNvSpPr txBox="1">
            <a:spLocks noGrp="1"/>
          </p:cNvSpPr>
          <p:nvPr>
            <p:ph type="subTitle" idx="1"/>
          </p:nvPr>
        </p:nvSpPr>
        <p:spPr>
          <a:xfrm>
            <a:off x="2386814" y="3401365"/>
            <a:ext cx="2086263" cy="388500"/>
          </a:xfrm>
          <a:prstGeom prst="rect">
            <a:avLst/>
          </a:prstGeom>
        </p:spPr>
        <p:txBody>
          <a:bodyPr spcFirstLastPara="1" wrap="square" lIns="91425" tIns="91425" rIns="91425" bIns="91425" anchor="ctr" anchorCtr="0">
            <a:noAutofit/>
          </a:bodyPr>
          <a:lstStyle/>
          <a:p>
            <a:pPr marL="0" indent="0"/>
            <a:r>
              <a:rPr lang="en" dirty="0"/>
              <a:t>Import &amp; order management</a:t>
            </a:r>
            <a:endParaRPr dirty="0"/>
          </a:p>
        </p:txBody>
      </p:sp>
      <p:sp>
        <p:nvSpPr>
          <p:cNvPr id="474" name="Google Shape;474;p42"/>
          <p:cNvSpPr txBox="1">
            <a:spLocks noGrp="1"/>
          </p:cNvSpPr>
          <p:nvPr>
            <p:ph type="subTitle" idx="6"/>
          </p:nvPr>
        </p:nvSpPr>
        <p:spPr>
          <a:xfrm>
            <a:off x="5530937" y="3492925"/>
            <a:ext cx="1972355" cy="388500"/>
          </a:xfrm>
          <a:prstGeom prst="rect">
            <a:avLst/>
          </a:prstGeom>
        </p:spPr>
        <p:txBody>
          <a:bodyPr spcFirstLastPara="1" wrap="square" lIns="91425" tIns="91425" rIns="91425" bIns="91425" anchor="ctr" anchorCtr="0">
            <a:noAutofit/>
          </a:bodyPr>
          <a:lstStyle/>
          <a:p>
            <a:pPr marL="0" indent="0"/>
            <a:r>
              <a:rPr lang="en" dirty="0"/>
              <a:t>Providers management</a:t>
            </a:r>
            <a:endParaRPr dirty="0"/>
          </a:p>
        </p:txBody>
      </p:sp>
      <p:sp>
        <p:nvSpPr>
          <p:cNvPr id="477" name="Google Shape;477;p42"/>
          <p:cNvSpPr txBox="1">
            <a:spLocks noGrp="1"/>
          </p:cNvSpPr>
          <p:nvPr>
            <p:ph type="subTitle" idx="9"/>
          </p:nvPr>
        </p:nvSpPr>
        <p:spPr>
          <a:xfrm>
            <a:off x="2429712" y="1944476"/>
            <a:ext cx="2069787" cy="388500"/>
          </a:xfrm>
          <a:prstGeom prst="rect">
            <a:avLst/>
          </a:prstGeom>
        </p:spPr>
        <p:txBody>
          <a:bodyPr spcFirstLastPara="1" wrap="square" lIns="91425" tIns="91425" rIns="91425" bIns="91425" anchor="ctr" anchorCtr="0">
            <a:noAutofit/>
          </a:bodyPr>
          <a:lstStyle/>
          <a:p>
            <a:pPr marL="0" indent="0"/>
            <a:r>
              <a:rPr lang="en" dirty="0"/>
              <a:t>Cutomers management </a:t>
            </a:r>
            <a:endParaRPr dirty="0"/>
          </a:p>
        </p:txBody>
      </p:sp>
      <p:sp>
        <p:nvSpPr>
          <p:cNvPr id="478" name="Google Shape;478;p42"/>
          <p:cNvSpPr txBox="1">
            <a:spLocks noGrp="1"/>
          </p:cNvSpPr>
          <p:nvPr>
            <p:ph type="subTitle" idx="13"/>
          </p:nvPr>
        </p:nvSpPr>
        <p:spPr>
          <a:xfrm>
            <a:off x="5611823" y="1936401"/>
            <a:ext cx="1972355" cy="388500"/>
          </a:xfrm>
          <a:prstGeom prst="rect">
            <a:avLst/>
          </a:prstGeom>
        </p:spPr>
        <p:txBody>
          <a:bodyPr spcFirstLastPara="1" wrap="square" lIns="91425" tIns="91425" rIns="91425" bIns="91425" anchor="ctr" anchorCtr="0">
            <a:noAutofit/>
          </a:bodyPr>
          <a:lstStyle/>
          <a:p>
            <a:pPr marL="0" indent="0"/>
            <a:r>
              <a:rPr lang="en" dirty="0"/>
              <a:t>Inventory management</a:t>
            </a:r>
            <a:endParaRPr dirty="0"/>
          </a:p>
        </p:txBody>
      </p:sp>
      <p:sp>
        <p:nvSpPr>
          <p:cNvPr id="481" name="Google Shape;481;p42"/>
          <p:cNvSpPr txBox="1">
            <a:spLocks noGrp="1"/>
          </p:cNvSpPr>
          <p:nvPr>
            <p:ph type="sldNum" idx="12"/>
          </p:nvPr>
        </p:nvSpPr>
        <p:spPr>
          <a:xfrm>
            <a:off x="9615449" y="4607088"/>
            <a:ext cx="671400" cy="565500"/>
          </a:xfrm>
          <a:prstGeom prst="rect">
            <a:avLst/>
          </a:prstGeom>
        </p:spPr>
        <p:txBody>
          <a:bodyPr spcFirstLastPara="1" wrap="square" lIns="91425" tIns="91425" rIns="91425" bIns="91425" anchor="ctr" anchorCtr="0">
            <a:noAutofit/>
          </a:bodyPr>
          <a:lstStyle/>
          <a:p>
            <a:fld id="{00000000-1234-1234-1234-123412341234}" type="slidenum">
              <a:rPr lang="en"/>
              <a:pP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6"/>
          <p:cNvSpPr txBox="1">
            <a:spLocks noGrp="1"/>
          </p:cNvSpPr>
          <p:nvPr>
            <p:ph type="title"/>
          </p:nvPr>
        </p:nvSpPr>
        <p:spPr>
          <a:xfrm>
            <a:off x="713234" y="2449344"/>
            <a:ext cx="4130100" cy="949500"/>
          </a:xfrm>
          <a:prstGeom prst="rect">
            <a:avLst/>
          </a:prstGeom>
        </p:spPr>
        <p:txBody>
          <a:bodyPr spcFirstLastPara="1" wrap="square" lIns="91425" tIns="91425" rIns="91425" bIns="91425" anchor="t" anchorCtr="0">
            <a:noAutofit/>
          </a:bodyPr>
          <a:lstStyle/>
          <a:p>
            <a:r>
              <a:rPr lang="en" sz="4800" dirty="0"/>
              <a:t>CUSTOMERS </a:t>
            </a:r>
            <a:br>
              <a:rPr lang="en" sz="4800" dirty="0"/>
            </a:br>
            <a:r>
              <a:rPr lang="en" sz="4800" dirty="0"/>
              <a:t>MANAGEMENT</a:t>
            </a:r>
            <a:endParaRPr dirty="0"/>
          </a:p>
        </p:txBody>
      </p:sp>
      <p:sp>
        <p:nvSpPr>
          <p:cNvPr id="513" name="Google Shape;513;p46"/>
          <p:cNvSpPr txBox="1">
            <a:spLocks noGrp="1"/>
          </p:cNvSpPr>
          <p:nvPr>
            <p:ph type="title" idx="2"/>
          </p:nvPr>
        </p:nvSpPr>
        <p:spPr>
          <a:xfrm>
            <a:off x="713234" y="986041"/>
            <a:ext cx="2125500" cy="1174200"/>
          </a:xfrm>
          <a:prstGeom prst="rect">
            <a:avLst/>
          </a:prstGeom>
        </p:spPr>
        <p:txBody>
          <a:bodyPr spcFirstLastPara="1" wrap="square" lIns="91425" tIns="91425" rIns="91425" bIns="91425" anchor="ctr" anchorCtr="0">
            <a:noAutofit/>
          </a:bodyPr>
          <a:lstStyle/>
          <a:p>
            <a:r>
              <a:rPr lang="en"/>
              <a:t>01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5"/>
          <p:cNvSpPr txBox="1">
            <a:spLocks noGrp="1"/>
          </p:cNvSpPr>
          <p:nvPr>
            <p:ph type="title"/>
          </p:nvPr>
        </p:nvSpPr>
        <p:spPr>
          <a:xfrm>
            <a:off x="326369" y="1211533"/>
            <a:ext cx="5683933" cy="2720434"/>
          </a:xfrm>
          <a:prstGeom prst="rect">
            <a:avLst/>
          </a:prstGeom>
        </p:spPr>
        <p:txBody>
          <a:bodyPr spcFirstLastPara="1" wrap="square" lIns="91425" tIns="91425" rIns="91425" bIns="91425" anchor="b" anchorCtr="0">
            <a:noAutofit/>
          </a:bodyPr>
          <a:lstStyle/>
          <a:p>
            <a:r>
              <a:rPr lang="en" sz="2800" dirty="0"/>
              <a:t>We can add a new customer, delete and update info of an existed customer and show the customers’ info, find a customer by name.</a:t>
            </a:r>
            <a:endParaRPr sz="2800" dirty="0"/>
          </a:p>
        </p:txBody>
      </p:sp>
      <p:sp>
        <p:nvSpPr>
          <p:cNvPr id="505" name="Google Shape;505;p45"/>
          <p:cNvSpPr txBox="1">
            <a:spLocks noGrp="1"/>
          </p:cNvSpPr>
          <p:nvPr>
            <p:ph type="sldNum" idx="12"/>
          </p:nvPr>
        </p:nvSpPr>
        <p:spPr>
          <a:xfrm>
            <a:off x="9615449" y="4607088"/>
            <a:ext cx="671400" cy="565500"/>
          </a:xfrm>
          <a:prstGeom prst="rect">
            <a:avLst/>
          </a:prstGeom>
        </p:spPr>
        <p:txBody>
          <a:bodyPr spcFirstLastPara="1" wrap="square" lIns="91425" tIns="91425" rIns="91425" bIns="91425" anchor="ctr" anchorCtr="0">
            <a:noAutofit/>
          </a:bodyPr>
          <a:lstStyle/>
          <a:p>
            <a:fld id="{00000000-1234-1234-1234-123412341234}" type="slidenum">
              <a:rPr lang="en"/>
              <a:pPr/>
              <a:t>12</a:t>
            </a:fld>
            <a:endParaRPr/>
          </a:p>
        </p:txBody>
      </p:sp>
      <p:sp>
        <p:nvSpPr>
          <p:cNvPr id="506" name="Google Shape;506;p45"/>
          <p:cNvSpPr/>
          <p:nvPr/>
        </p:nvSpPr>
        <p:spPr>
          <a:xfrm>
            <a:off x="5348657" y="837573"/>
            <a:ext cx="1323291"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2698631" scaled="0"/>
          </a:gradFill>
          <a:ln>
            <a:noFill/>
          </a:ln>
        </p:spPr>
        <p:txBody>
          <a:bodyPr spcFirstLastPara="1" wrap="square" lIns="91425" tIns="91425" rIns="91425" bIns="91425" anchor="ctr" anchorCtr="0">
            <a:noAutofit/>
          </a:bodyPr>
          <a:lstStyle/>
          <a:p>
            <a:pPr algn="ctr"/>
            <a:endParaRPr/>
          </a:p>
        </p:txBody>
      </p:sp>
      <p:sp>
        <p:nvSpPr>
          <p:cNvPr id="507" name="Google Shape;507;p45"/>
          <p:cNvSpPr/>
          <p:nvPr/>
        </p:nvSpPr>
        <p:spPr>
          <a:xfrm rot="10800000" flipH="1">
            <a:off x="4609793" y="580595"/>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algn="ct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542252" y="182675"/>
            <a:ext cx="8542287" cy="895039"/>
          </a:xfrm>
        </p:spPr>
        <p:txBody>
          <a:bodyPr/>
          <a:lstStyle/>
          <a:p>
            <a:r>
              <a:rPr lang="vi-VN" sz="2400" dirty="0" err="1"/>
              <a:t>Show</a:t>
            </a:r>
            <a:r>
              <a:rPr lang="vi-VN" sz="2400" dirty="0"/>
              <a:t> </a:t>
            </a:r>
            <a:r>
              <a:rPr lang="en-US" sz="2400" dirty="0"/>
              <a:t>customers ‘info, search by </a:t>
            </a:r>
            <a:r>
              <a:rPr lang="vi-VN" sz="2400" dirty="0" err="1"/>
              <a:t>name</a:t>
            </a:r>
            <a:r>
              <a:rPr lang="vi-VN" sz="2400" dirty="0"/>
              <a:t>, </a:t>
            </a:r>
            <a:r>
              <a:rPr lang="vi-VN" sz="2400" dirty="0" err="1"/>
              <a:t>show</a:t>
            </a:r>
            <a:r>
              <a:rPr lang="vi-VN" sz="2400" dirty="0"/>
              <a:t> </a:t>
            </a:r>
            <a:r>
              <a:rPr lang="vi-VN" sz="2400" dirty="0" err="1"/>
              <a:t>by</a:t>
            </a:r>
            <a:r>
              <a:rPr lang="vi-VN" sz="2400" dirty="0"/>
              <a:t> </a:t>
            </a:r>
            <a:r>
              <a:rPr lang="vi-VN" sz="2400" dirty="0" err="1"/>
              <a:t>ranking</a:t>
            </a:r>
            <a:r>
              <a:rPr lang="vi-VN" sz="2400" dirty="0"/>
              <a:t>(</a:t>
            </a:r>
            <a:r>
              <a:rPr lang="vi-VN" sz="2400" dirty="0" err="1"/>
              <a:t>from</a:t>
            </a:r>
            <a:r>
              <a:rPr lang="vi-VN" sz="2400" dirty="0"/>
              <a:t> </a:t>
            </a:r>
            <a:r>
              <a:rPr lang="vi-VN" sz="2400" dirty="0" err="1"/>
              <a:t>high</a:t>
            </a:r>
            <a:r>
              <a:rPr lang="vi-VN" sz="2400" dirty="0"/>
              <a:t> to </a:t>
            </a:r>
            <a:r>
              <a:rPr lang="vi-VN" sz="2400" dirty="0" err="1"/>
              <a:t>low</a:t>
            </a:r>
            <a:r>
              <a:rPr lang="vi-VN" sz="2400" dirty="0"/>
              <a:t>)</a:t>
            </a:r>
            <a:endParaRPr lang="en-GB" sz="2400"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13</a:t>
            </a:fld>
            <a:endParaRPr lang="en"/>
          </a:p>
        </p:txBody>
      </p:sp>
      <p:pic>
        <p:nvPicPr>
          <p:cNvPr id="4" name="Hình ảnh 3">
            <a:extLst>
              <a:ext uri="{FF2B5EF4-FFF2-40B4-BE49-F238E27FC236}">
                <a16:creationId xmlns:a16="http://schemas.microsoft.com/office/drawing/2014/main" id="{B7AC14E5-03DB-C935-1F63-1CE7159F4CD6}"/>
              </a:ext>
            </a:extLst>
          </p:cNvPr>
          <p:cNvPicPr>
            <a:picLocks noChangeAspect="1"/>
          </p:cNvPicPr>
          <p:nvPr/>
        </p:nvPicPr>
        <p:blipFill>
          <a:blip r:embed="rId2"/>
          <a:srcRect/>
          <a:stretch/>
        </p:blipFill>
        <p:spPr>
          <a:xfrm>
            <a:off x="-74950" y="1077714"/>
            <a:ext cx="9218800" cy="4734408"/>
          </a:xfrm>
          <a:prstGeom prst="rect">
            <a:avLst/>
          </a:prstGeom>
        </p:spPr>
      </p:pic>
    </p:spTree>
    <p:extLst>
      <p:ext uri="{BB962C8B-B14F-4D97-AF65-F5344CB8AC3E}">
        <p14:creationId xmlns:p14="http://schemas.microsoft.com/office/powerpoint/2010/main" val="1090624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754950" y="234712"/>
            <a:ext cx="8173461" cy="895039"/>
          </a:xfrm>
        </p:spPr>
        <p:txBody>
          <a:bodyPr/>
          <a:lstStyle/>
          <a:p>
            <a:r>
              <a:rPr lang="vi-VN" sz="2800" dirty="0" err="1"/>
              <a:t>Show</a:t>
            </a:r>
            <a:r>
              <a:rPr lang="vi-VN" sz="2800" dirty="0"/>
              <a:t> </a:t>
            </a:r>
            <a:r>
              <a:rPr lang="en-US" sz="2800" dirty="0"/>
              <a:t>customers‘ info, edit &amp; </a:t>
            </a:r>
            <a:r>
              <a:rPr lang="vi-VN" sz="2800" dirty="0" err="1"/>
              <a:t>delete</a:t>
            </a:r>
            <a:r>
              <a:rPr lang="vi-VN" sz="2800" dirty="0"/>
              <a:t>, </a:t>
            </a:r>
            <a:r>
              <a:rPr lang="vi-VN" sz="2800" dirty="0" err="1"/>
              <a:t>show</a:t>
            </a:r>
            <a:r>
              <a:rPr lang="vi-VN" sz="2800" dirty="0"/>
              <a:t> </a:t>
            </a:r>
            <a:r>
              <a:rPr lang="en-US" sz="2800" dirty="0"/>
              <a:t>customer’ orders info</a:t>
            </a:r>
            <a:endParaRPr lang="en-GB" sz="2800"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14</a:t>
            </a:fld>
            <a:endParaRPr lang="en"/>
          </a:p>
        </p:txBody>
      </p:sp>
      <p:pic>
        <p:nvPicPr>
          <p:cNvPr id="4" name="Hình ảnh 3">
            <a:extLst>
              <a:ext uri="{FF2B5EF4-FFF2-40B4-BE49-F238E27FC236}">
                <a16:creationId xmlns:a16="http://schemas.microsoft.com/office/drawing/2014/main" id="{B7AC14E5-03DB-C935-1F63-1CE7159F4CD6}"/>
              </a:ext>
            </a:extLst>
          </p:cNvPr>
          <p:cNvPicPr>
            <a:picLocks noChangeAspect="1"/>
          </p:cNvPicPr>
          <p:nvPr/>
        </p:nvPicPr>
        <p:blipFill>
          <a:blip r:embed="rId2"/>
          <a:srcRect/>
          <a:stretch/>
        </p:blipFill>
        <p:spPr>
          <a:xfrm>
            <a:off x="163" y="1182029"/>
            <a:ext cx="9143849" cy="4986923"/>
          </a:xfrm>
          <a:prstGeom prst="rect">
            <a:avLst/>
          </a:prstGeom>
        </p:spPr>
      </p:pic>
    </p:spTree>
    <p:extLst>
      <p:ext uri="{BB962C8B-B14F-4D97-AF65-F5344CB8AC3E}">
        <p14:creationId xmlns:p14="http://schemas.microsoft.com/office/powerpoint/2010/main" val="1297230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832181" y="123200"/>
            <a:ext cx="7717500" cy="895039"/>
          </a:xfrm>
        </p:spPr>
        <p:txBody>
          <a:bodyPr/>
          <a:lstStyle/>
          <a:p>
            <a:r>
              <a:rPr lang="en-US" dirty="0"/>
              <a:t>Update customer‘ </a:t>
            </a:r>
            <a:r>
              <a:rPr lang="en-US" dirty="0" err="1"/>
              <a:t>infor</a:t>
            </a:r>
            <a:endParaRPr lang="en-GB"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tretch>
            <a:fillRect/>
          </a:stretch>
        </p:blipFill>
        <p:spPr>
          <a:xfrm>
            <a:off x="12" y="1278677"/>
            <a:ext cx="9143999" cy="4362915"/>
          </a:xfrm>
          <a:prstGeom prst="rect">
            <a:avLst/>
          </a:prstGeom>
        </p:spPr>
      </p:pic>
    </p:spTree>
    <p:extLst>
      <p:ext uri="{BB962C8B-B14F-4D97-AF65-F5344CB8AC3E}">
        <p14:creationId xmlns:p14="http://schemas.microsoft.com/office/powerpoint/2010/main" val="220488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2"/>
          <p:cNvSpPr txBox="1">
            <a:spLocks noGrp="1"/>
          </p:cNvSpPr>
          <p:nvPr>
            <p:ph type="title"/>
          </p:nvPr>
        </p:nvSpPr>
        <p:spPr>
          <a:xfrm>
            <a:off x="2506953" y="2449355"/>
            <a:ext cx="4457731" cy="949500"/>
          </a:xfrm>
          <a:prstGeom prst="rect">
            <a:avLst/>
          </a:prstGeom>
        </p:spPr>
        <p:txBody>
          <a:bodyPr spcFirstLastPara="1" wrap="square" lIns="91425" tIns="91425" rIns="91425" bIns="91425" anchor="t" anchorCtr="0">
            <a:noAutofit/>
          </a:bodyPr>
          <a:lstStyle/>
          <a:p>
            <a:r>
              <a:rPr lang="en" dirty="0"/>
              <a:t>Inventory management</a:t>
            </a:r>
            <a:endParaRPr dirty="0"/>
          </a:p>
        </p:txBody>
      </p:sp>
      <p:sp>
        <p:nvSpPr>
          <p:cNvPr id="597" name="Google Shape;597;p52"/>
          <p:cNvSpPr txBox="1">
            <a:spLocks noGrp="1"/>
          </p:cNvSpPr>
          <p:nvPr>
            <p:ph type="title" idx="2"/>
          </p:nvPr>
        </p:nvSpPr>
        <p:spPr>
          <a:xfrm>
            <a:off x="3509259" y="1046551"/>
            <a:ext cx="2125500" cy="1174200"/>
          </a:xfrm>
          <a:prstGeom prst="rect">
            <a:avLst/>
          </a:prstGeom>
        </p:spPr>
        <p:txBody>
          <a:bodyPr spcFirstLastPara="1" wrap="square" lIns="91425" tIns="91425" rIns="91425" bIns="91425" anchor="ctr" anchorCtr="0">
            <a:noAutofit/>
          </a:bodyPr>
          <a:lstStyle/>
          <a:p>
            <a:r>
              <a:rPr lang="en"/>
              <a:t>02</a:t>
            </a:r>
            <a:endParaRPr/>
          </a:p>
        </p:txBody>
      </p:sp>
      <p:sp>
        <p:nvSpPr>
          <p:cNvPr id="599" name="Google Shape;599;p52"/>
          <p:cNvSpPr/>
          <p:nvPr/>
        </p:nvSpPr>
        <p:spPr>
          <a:xfrm>
            <a:off x="-381906" y="3625718"/>
            <a:ext cx="2190265" cy="1965713"/>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algn="ctr"/>
            <a:endParaRPr/>
          </a:p>
        </p:txBody>
      </p:sp>
      <p:sp>
        <p:nvSpPr>
          <p:cNvPr id="600" name="Google Shape;600;p52"/>
          <p:cNvSpPr/>
          <p:nvPr/>
        </p:nvSpPr>
        <p:spPr>
          <a:xfrm flipH="1">
            <a:off x="734692" y="1198135"/>
            <a:ext cx="1419951" cy="1275204"/>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endParaRPr/>
          </a:p>
        </p:txBody>
      </p:sp>
      <p:sp>
        <p:nvSpPr>
          <p:cNvPr id="601" name="Google Shape;601;p52"/>
          <p:cNvSpPr/>
          <p:nvPr/>
        </p:nvSpPr>
        <p:spPr>
          <a:xfrm>
            <a:off x="5295922" y="27197"/>
            <a:ext cx="1024500" cy="1024500"/>
          </a:xfrm>
          <a:prstGeom prst="donut">
            <a:avLst>
              <a:gd name="adj" fmla="val 1851"/>
            </a:avLst>
          </a:pr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5"/>
          <p:cNvSpPr txBox="1">
            <a:spLocks noGrp="1"/>
          </p:cNvSpPr>
          <p:nvPr>
            <p:ph type="title"/>
          </p:nvPr>
        </p:nvSpPr>
        <p:spPr>
          <a:xfrm>
            <a:off x="1135885" y="936468"/>
            <a:ext cx="5683933" cy="2765610"/>
          </a:xfrm>
          <a:prstGeom prst="rect">
            <a:avLst/>
          </a:prstGeom>
        </p:spPr>
        <p:txBody>
          <a:bodyPr spcFirstLastPara="1" wrap="square" lIns="91425" tIns="91425" rIns="91425" bIns="91425" anchor="b" anchorCtr="0">
            <a:noAutofit/>
          </a:bodyPr>
          <a:lstStyle/>
          <a:p>
            <a:r>
              <a:rPr lang="en" sz="2800" dirty="0"/>
              <a:t>We can add a new product, delete and update info of an existed product and show the products’</a:t>
            </a:r>
            <a:r>
              <a:rPr lang="vi-VN" sz="2800" dirty="0"/>
              <a:t>s </a:t>
            </a:r>
            <a:r>
              <a:rPr lang="en" sz="2800" dirty="0"/>
              <a:t>info, search a product by </a:t>
            </a:r>
            <a:r>
              <a:rPr lang="vi-VN" sz="2800" dirty="0" err="1"/>
              <a:t>it</a:t>
            </a:r>
            <a:r>
              <a:rPr lang="en" sz="2800" dirty="0"/>
              <a:t>‘</a:t>
            </a:r>
            <a:r>
              <a:rPr lang="vi-VN" sz="2800" dirty="0"/>
              <a:t>s </a:t>
            </a:r>
            <a:r>
              <a:rPr lang="en" sz="2800" dirty="0"/>
              <a:t>name</a:t>
            </a:r>
            <a:endParaRPr sz="2800" dirty="0"/>
          </a:p>
        </p:txBody>
      </p:sp>
      <p:sp>
        <p:nvSpPr>
          <p:cNvPr id="505" name="Google Shape;505;p45"/>
          <p:cNvSpPr txBox="1">
            <a:spLocks noGrp="1"/>
          </p:cNvSpPr>
          <p:nvPr>
            <p:ph type="sldNum" idx="12"/>
          </p:nvPr>
        </p:nvSpPr>
        <p:spPr>
          <a:xfrm>
            <a:off x="9615449" y="4607088"/>
            <a:ext cx="671400" cy="565500"/>
          </a:xfrm>
          <a:prstGeom prst="rect">
            <a:avLst/>
          </a:prstGeom>
        </p:spPr>
        <p:txBody>
          <a:bodyPr spcFirstLastPara="1" wrap="square" lIns="91425" tIns="91425" rIns="91425" bIns="91425" anchor="ctr" anchorCtr="0">
            <a:noAutofit/>
          </a:bodyPr>
          <a:lstStyle/>
          <a:p>
            <a:fld id="{00000000-1234-1234-1234-123412341234}" type="slidenum">
              <a:rPr lang="en"/>
              <a:pPr/>
              <a:t>17</a:t>
            </a:fld>
            <a:endParaRPr/>
          </a:p>
        </p:txBody>
      </p:sp>
      <p:sp>
        <p:nvSpPr>
          <p:cNvPr id="506" name="Google Shape;506;p45"/>
          <p:cNvSpPr/>
          <p:nvPr/>
        </p:nvSpPr>
        <p:spPr>
          <a:xfrm>
            <a:off x="4200527" y="3702078"/>
            <a:ext cx="1323291"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2698631" scaled="0"/>
          </a:gradFill>
          <a:ln>
            <a:noFill/>
          </a:ln>
        </p:spPr>
        <p:txBody>
          <a:bodyPr spcFirstLastPara="1" wrap="square" lIns="91425" tIns="91425" rIns="91425" bIns="91425" anchor="ctr" anchorCtr="0">
            <a:noAutofit/>
          </a:bodyPr>
          <a:lstStyle/>
          <a:p>
            <a:pPr algn="ctr"/>
            <a:endParaRPr/>
          </a:p>
        </p:txBody>
      </p:sp>
      <p:sp>
        <p:nvSpPr>
          <p:cNvPr id="507" name="Google Shape;507;p45"/>
          <p:cNvSpPr/>
          <p:nvPr/>
        </p:nvSpPr>
        <p:spPr>
          <a:xfrm rot="10800000" flipH="1">
            <a:off x="412193" y="131901"/>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algn="ctr"/>
            <a:endParaRPr/>
          </a:p>
        </p:txBody>
      </p:sp>
    </p:spTree>
    <p:extLst>
      <p:ext uri="{BB962C8B-B14F-4D97-AF65-F5344CB8AC3E}">
        <p14:creationId xmlns:p14="http://schemas.microsoft.com/office/powerpoint/2010/main" val="3225217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754959" y="13"/>
            <a:ext cx="7965305" cy="895039"/>
          </a:xfrm>
        </p:spPr>
        <p:txBody>
          <a:bodyPr/>
          <a:lstStyle/>
          <a:p>
            <a:r>
              <a:rPr lang="en-US" sz="2400" dirty="0"/>
              <a:t>Show products‘</a:t>
            </a:r>
            <a:r>
              <a:rPr lang="vi-VN" sz="2400" dirty="0"/>
              <a:t> </a:t>
            </a:r>
            <a:r>
              <a:rPr lang="en-US" sz="2400" dirty="0"/>
              <a:t>info, search a product by it‘s</a:t>
            </a:r>
            <a:r>
              <a:rPr lang="vi-VN" sz="2400" dirty="0"/>
              <a:t> </a:t>
            </a:r>
            <a:r>
              <a:rPr lang="en-US" sz="2400" dirty="0"/>
              <a:t>name</a:t>
            </a:r>
            <a:endParaRPr lang="en-GB" sz="2400"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rcRect/>
          <a:stretch/>
        </p:blipFill>
        <p:spPr>
          <a:xfrm>
            <a:off x="12" y="840061"/>
            <a:ext cx="9062223" cy="4801528"/>
          </a:xfrm>
          <a:prstGeom prst="rect">
            <a:avLst/>
          </a:prstGeom>
        </p:spPr>
      </p:pic>
    </p:spTree>
    <p:extLst>
      <p:ext uri="{BB962C8B-B14F-4D97-AF65-F5344CB8AC3E}">
        <p14:creationId xmlns:p14="http://schemas.microsoft.com/office/powerpoint/2010/main" val="3978985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832181" y="123200"/>
            <a:ext cx="7717500" cy="895039"/>
          </a:xfrm>
        </p:spPr>
        <p:txBody>
          <a:bodyPr/>
          <a:lstStyle/>
          <a:p>
            <a:r>
              <a:rPr lang="en-US" dirty="0"/>
              <a:t>Show a product’ info, choose to the update product‘ info</a:t>
            </a:r>
            <a:endParaRPr lang="en-GB"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rcRect/>
          <a:stretch/>
        </p:blipFill>
        <p:spPr>
          <a:xfrm>
            <a:off x="11" y="1152307"/>
            <a:ext cx="9143849" cy="4823831"/>
          </a:xfrm>
          <a:prstGeom prst="rect">
            <a:avLst/>
          </a:prstGeom>
        </p:spPr>
      </p:pic>
    </p:spTree>
    <p:extLst>
      <p:ext uri="{BB962C8B-B14F-4D97-AF65-F5344CB8AC3E}">
        <p14:creationId xmlns:p14="http://schemas.microsoft.com/office/powerpoint/2010/main" val="4152051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39"/>
          <p:cNvSpPr txBox="1">
            <a:spLocks noGrp="1"/>
          </p:cNvSpPr>
          <p:nvPr>
            <p:ph type="title"/>
          </p:nvPr>
        </p:nvSpPr>
        <p:spPr>
          <a:xfrm>
            <a:off x="1143009" y="2957744"/>
            <a:ext cx="1752300" cy="395775"/>
          </a:xfrm>
          <a:prstGeom prst="rect">
            <a:avLst/>
          </a:prstGeom>
        </p:spPr>
        <p:txBody>
          <a:bodyPr spcFirstLastPara="1" wrap="square" lIns="68569" tIns="68569" rIns="68569" bIns="68569" anchor="ctr" anchorCtr="0">
            <a:noAutofit/>
          </a:bodyPr>
          <a:lstStyle/>
          <a:p>
            <a:r>
              <a:rPr lang="en" sz="1600" dirty="0"/>
              <a:t>TRAN ANH</a:t>
            </a:r>
            <a:br>
              <a:rPr lang="en" sz="1600" dirty="0"/>
            </a:br>
            <a:r>
              <a:rPr lang="en" sz="1600" dirty="0"/>
              <a:t>20215179</a:t>
            </a:r>
            <a:endParaRPr sz="1600" dirty="0"/>
          </a:p>
        </p:txBody>
      </p:sp>
      <p:sp>
        <p:nvSpPr>
          <p:cNvPr id="866" name="Google Shape;866;p39"/>
          <p:cNvSpPr txBox="1">
            <a:spLocks noGrp="1"/>
          </p:cNvSpPr>
          <p:nvPr>
            <p:ph type="title" idx="2"/>
          </p:nvPr>
        </p:nvSpPr>
        <p:spPr>
          <a:xfrm>
            <a:off x="2926170" y="2957744"/>
            <a:ext cx="1752300" cy="395775"/>
          </a:xfrm>
          <a:prstGeom prst="rect">
            <a:avLst/>
          </a:prstGeom>
        </p:spPr>
        <p:txBody>
          <a:bodyPr spcFirstLastPara="1" wrap="square" lIns="68569" tIns="68569" rIns="68569" bIns="68569" anchor="ctr" anchorCtr="0">
            <a:noAutofit/>
          </a:bodyPr>
          <a:lstStyle/>
          <a:p>
            <a:r>
              <a:rPr lang="en" sz="1600" dirty="0"/>
              <a:t>DO HONG HAI</a:t>
            </a:r>
            <a:br>
              <a:rPr lang="en" sz="1600" dirty="0"/>
            </a:br>
            <a:r>
              <a:rPr lang="en" sz="1600" dirty="0"/>
              <a:t>20215199</a:t>
            </a:r>
            <a:endParaRPr sz="1600" dirty="0"/>
          </a:p>
        </p:txBody>
      </p:sp>
      <p:sp>
        <p:nvSpPr>
          <p:cNvPr id="868" name="Google Shape;868;p39"/>
          <p:cNvSpPr txBox="1">
            <a:spLocks noGrp="1"/>
          </p:cNvSpPr>
          <p:nvPr>
            <p:ph type="title" idx="4"/>
          </p:nvPr>
        </p:nvSpPr>
        <p:spPr>
          <a:xfrm>
            <a:off x="4572009" y="2954835"/>
            <a:ext cx="1752300" cy="395775"/>
          </a:xfrm>
          <a:prstGeom prst="rect">
            <a:avLst/>
          </a:prstGeom>
        </p:spPr>
        <p:txBody>
          <a:bodyPr spcFirstLastPara="1" wrap="square" lIns="68569" tIns="68569" rIns="68569" bIns="68569" anchor="ctr" anchorCtr="0">
            <a:noAutofit/>
          </a:bodyPr>
          <a:lstStyle/>
          <a:p>
            <a:r>
              <a:rPr lang="en" sz="1600" dirty="0"/>
              <a:t>DOAN ANH KHOA</a:t>
            </a:r>
            <a:endParaRPr sz="1600" dirty="0"/>
          </a:p>
        </p:txBody>
      </p:sp>
      <p:sp>
        <p:nvSpPr>
          <p:cNvPr id="870" name="Google Shape;870;p39"/>
          <p:cNvSpPr txBox="1">
            <a:spLocks noGrp="1"/>
          </p:cNvSpPr>
          <p:nvPr>
            <p:ph type="title" idx="14"/>
          </p:nvPr>
        </p:nvSpPr>
        <p:spPr>
          <a:xfrm>
            <a:off x="1815759" y="943186"/>
            <a:ext cx="5512500" cy="429525"/>
          </a:xfrm>
          <a:prstGeom prst="rect">
            <a:avLst/>
          </a:prstGeom>
        </p:spPr>
        <p:txBody>
          <a:bodyPr spcFirstLastPara="1" wrap="square" lIns="68569" tIns="68569" rIns="68569" bIns="68569" anchor="ctr" anchorCtr="0">
            <a:noAutofit/>
          </a:bodyPr>
          <a:lstStyle/>
          <a:p>
            <a:r>
              <a:rPr lang="en" dirty="0"/>
              <a:t>OUR TEAM</a:t>
            </a:r>
            <a:endParaRPr dirty="0"/>
          </a:p>
        </p:txBody>
      </p:sp>
      <p:pic>
        <p:nvPicPr>
          <p:cNvPr id="871" name="Google Shape;871;p39"/>
          <p:cNvPicPr preferRelativeResize="0"/>
          <p:nvPr/>
        </p:nvPicPr>
        <p:blipFill>
          <a:blip r:embed="rId3"/>
          <a:srcRect t="17957" b="17957"/>
          <a:stretch/>
        </p:blipFill>
        <p:spPr>
          <a:xfrm>
            <a:off x="1344777" y="1388237"/>
            <a:ext cx="1427175" cy="1373851"/>
          </a:xfrm>
          <a:prstGeom prst="roundRect">
            <a:avLst>
              <a:gd name="adj" fmla="val 10682"/>
            </a:avLst>
          </a:prstGeom>
          <a:noFill/>
          <a:ln>
            <a:noFill/>
          </a:ln>
        </p:spPr>
      </p:pic>
      <p:pic>
        <p:nvPicPr>
          <p:cNvPr id="872" name="Google Shape;872;p39"/>
          <p:cNvPicPr preferRelativeResize="0"/>
          <p:nvPr/>
        </p:nvPicPr>
        <p:blipFill>
          <a:blip r:embed="rId4"/>
          <a:srcRect t="16787" b="16787"/>
          <a:stretch/>
        </p:blipFill>
        <p:spPr>
          <a:xfrm>
            <a:off x="3039904" y="1376586"/>
            <a:ext cx="1427175" cy="1373851"/>
          </a:xfrm>
          <a:prstGeom prst="roundRect">
            <a:avLst>
              <a:gd name="adj" fmla="val 10682"/>
            </a:avLst>
          </a:prstGeom>
          <a:noFill/>
          <a:ln>
            <a:noFill/>
          </a:ln>
        </p:spPr>
      </p:pic>
      <p:pic>
        <p:nvPicPr>
          <p:cNvPr id="873" name="Google Shape;873;p39"/>
          <p:cNvPicPr preferRelativeResize="0"/>
          <p:nvPr/>
        </p:nvPicPr>
        <p:blipFill>
          <a:blip r:embed="rId5"/>
          <a:srcRect t="17912" b="17912"/>
          <a:stretch/>
        </p:blipFill>
        <p:spPr>
          <a:xfrm>
            <a:off x="4728714" y="1376586"/>
            <a:ext cx="1427175" cy="1373851"/>
          </a:xfrm>
          <a:prstGeom prst="roundRect">
            <a:avLst>
              <a:gd name="adj" fmla="val 10682"/>
            </a:avLst>
          </a:prstGeom>
          <a:noFill/>
          <a:ln>
            <a:noFill/>
          </a:ln>
        </p:spPr>
      </p:pic>
      <p:sp>
        <p:nvSpPr>
          <p:cNvPr id="874" name="Google Shape;874;p39"/>
          <p:cNvSpPr txBox="1">
            <a:spLocks noGrp="1"/>
          </p:cNvSpPr>
          <p:nvPr>
            <p:ph type="subTitle" idx="6"/>
          </p:nvPr>
        </p:nvSpPr>
        <p:spPr>
          <a:xfrm>
            <a:off x="5936193" y="4737727"/>
            <a:ext cx="1714951" cy="303975"/>
          </a:xfrm>
          <a:prstGeom prst="rect">
            <a:avLst/>
          </a:prstGeom>
        </p:spPr>
        <p:txBody>
          <a:bodyPr spcFirstLastPara="1" wrap="square" lIns="68569" tIns="68569" rIns="68569" bIns="68569" anchor="ctr" anchorCtr="0">
            <a:noAutofit/>
          </a:bodyPr>
          <a:lstStyle/>
          <a:p>
            <a:pPr marL="0" indent="0"/>
            <a:r>
              <a:rPr lang="en"/>
              <a:t>PROJECT PROPOSAL</a:t>
            </a:r>
            <a:endParaRPr/>
          </a:p>
        </p:txBody>
      </p:sp>
      <p:sp>
        <p:nvSpPr>
          <p:cNvPr id="875" name="Google Shape;875;p39">
            <a:hlinkClick r:id="rId6" action="ppaction://hlinksldjump"/>
          </p:cNvPr>
          <p:cNvSpPr txBox="1">
            <a:spLocks noGrp="1"/>
          </p:cNvSpPr>
          <p:nvPr>
            <p:ph type="subTitle" idx="7"/>
          </p:nvPr>
        </p:nvSpPr>
        <p:spPr>
          <a:xfrm>
            <a:off x="1837793" y="130776"/>
            <a:ext cx="754425" cy="303975"/>
          </a:xfrm>
          <a:prstGeom prst="rect">
            <a:avLst/>
          </a:prstGeom>
        </p:spPr>
        <p:txBody>
          <a:bodyPr spcFirstLastPara="1" wrap="square" lIns="68569" tIns="68569" rIns="68569" bIns="68569" anchor="ctr" anchorCtr="0">
            <a:noAutofit/>
          </a:bodyPr>
          <a:lstStyle/>
          <a:p>
            <a:pPr marL="0" indent="0"/>
            <a:r>
              <a:rPr lang="en" b="1">
                <a:solidFill>
                  <a:schemeClr val="accent2"/>
                </a:solidFill>
              </a:rPr>
              <a:t>ABOUT</a:t>
            </a:r>
            <a:endParaRPr b="1">
              <a:solidFill>
                <a:schemeClr val="accent2"/>
              </a:solidFill>
            </a:endParaRPr>
          </a:p>
        </p:txBody>
      </p:sp>
      <p:sp>
        <p:nvSpPr>
          <p:cNvPr id="876" name="Google Shape;876;p39">
            <a:hlinkClick r:id="rId7" action="ppaction://hlinksldjump"/>
          </p:cNvPr>
          <p:cNvSpPr txBox="1">
            <a:spLocks noGrp="1"/>
          </p:cNvSpPr>
          <p:nvPr>
            <p:ph type="subTitle" idx="8"/>
          </p:nvPr>
        </p:nvSpPr>
        <p:spPr>
          <a:xfrm>
            <a:off x="2548962" y="130776"/>
            <a:ext cx="754425" cy="303975"/>
          </a:xfrm>
          <a:prstGeom prst="rect">
            <a:avLst/>
          </a:prstGeom>
        </p:spPr>
        <p:txBody>
          <a:bodyPr spcFirstLastPara="1" wrap="square" lIns="68569" tIns="68569" rIns="68569" bIns="68569" anchor="ctr" anchorCtr="0">
            <a:noAutofit/>
          </a:bodyPr>
          <a:lstStyle/>
          <a:p>
            <a:pPr marL="0" indent="0"/>
            <a:r>
              <a:rPr lang="en"/>
              <a:t>BUDGET</a:t>
            </a:r>
            <a:endParaRPr/>
          </a:p>
        </p:txBody>
      </p:sp>
      <p:sp>
        <p:nvSpPr>
          <p:cNvPr id="877" name="Google Shape;877;p39">
            <a:hlinkClick r:id="rId8" action="ppaction://hlinksldjump"/>
          </p:cNvPr>
          <p:cNvSpPr txBox="1">
            <a:spLocks noGrp="1"/>
          </p:cNvSpPr>
          <p:nvPr>
            <p:ph type="subTitle" idx="9"/>
          </p:nvPr>
        </p:nvSpPr>
        <p:spPr>
          <a:xfrm>
            <a:off x="3260130" y="130776"/>
            <a:ext cx="754425" cy="303975"/>
          </a:xfrm>
          <a:prstGeom prst="rect">
            <a:avLst/>
          </a:prstGeom>
        </p:spPr>
        <p:txBody>
          <a:bodyPr spcFirstLastPara="1" wrap="square" lIns="68569" tIns="68569" rIns="68569" bIns="68569" anchor="ctr" anchorCtr="0">
            <a:noAutofit/>
          </a:bodyPr>
          <a:lstStyle/>
          <a:p>
            <a:pPr marL="0" indent="0"/>
            <a:r>
              <a:rPr lang="en"/>
              <a:t>PROJECT</a:t>
            </a:r>
            <a:endParaRPr/>
          </a:p>
        </p:txBody>
      </p:sp>
      <p:sp>
        <p:nvSpPr>
          <p:cNvPr id="878" name="Google Shape;878;p39">
            <a:hlinkClick r:id="rId9" action="ppaction://hlinksldjump"/>
          </p:cNvPr>
          <p:cNvSpPr txBox="1">
            <a:spLocks noGrp="1"/>
          </p:cNvSpPr>
          <p:nvPr>
            <p:ph type="subTitle" idx="13"/>
          </p:nvPr>
        </p:nvSpPr>
        <p:spPr>
          <a:xfrm>
            <a:off x="3971300" y="130776"/>
            <a:ext cx="754425" cy="303975"/>
          </a:xfrm>
          <a:prstGeom prst="rect">
            <a:avLst/>
          </a:prstGeom>
        </p:spPr>
        <p:txBody>
          <a:bodyPr spcFirstLastPara="1" wrap="square" lIns="68569" tIns="68569" rIns="68569" bIns="68569" anchor="ctr" anchorCtr="0">
            <a:noAutofit/>
          </a:bodyPr>
          <a:lstStyle/>
          <a:p>
            <a:pPr marL="0" indent="0"/>
            <a:r>
              <a:rPr lang="en"/>
              <a:t>TIMELINE</a:t>
            </a:r>
            <a:endParaRPr/>
          </a:p>
        </p:txBody>
      </p:sp>
      <p:sp>
        <p:nvSpPr>
          <p:cNvPr id="879" name="Google Shape;879;p39"/>
          <p:cNvSpPr/>
          <p:nvPr/>
        </p:nvSpPr>
        <p:spPr>
          <a:xfrm rot="10800000">
            <a:off x="1953660" y="491671"/>
            <a:ext cx="522675" cy="59400"/>
          </a:xfrm>
          <a:prstGeom prst="roundRect">
            <a:avLst>
              <a:gd name="adj" fmla="val 16667"/>
            </a:avLst>
          </a:prstGeom>
          <a:gradFill>
            <a:gsLst>
              <a:gs pos="0">
                <a:schemeClr val="accent2"/>
              </a:gs>
              <a:gs pos="89000">
                <a:schemeClr val="lt1"/>
              </a:gs>
              <a:gs pos="100000">
                <a:schemeClr val="accent1"/>
              </a:gs>
            </a:gsLst>
            <a:lin ang="8099331" scaled="0"/>
          </a:gradFill>
          <a:ln>
            <a:noFill/>
          </a:ln>
        </p:spPr>
        <p:txBody>
          <a:bodyPr spcFirstLastPara="1" wrap="square" lIns="68569" tIns="68569" rIns="68569" bIns="68569" anchor="ctr" anchorCtr="0">
            <a:noAutofit/>
          </a:bodyPr>
          <a:lstStyle/>
          <a:p>
            <a:endParaRPr sz="1051"/>
          </a:p>
        </p:txBody>
      </p:sp>
      <p:sp>
        <p:nvSpPr>
          <p:cNvPr id="883" name="Google Shape;883;p39"/>
          <p:cNvSpPr/>
          <p:nvPr/>
        </p:nvSpPr>
        <p:spPr>
          <a:xfrm>
            <a:off x="6565903" y="1346637"/>
            <a:ext cx="177300" cy="1773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1"/>
          </a:p>
        </p:txBody>
      </p:sp>
      <p:pic>
        <p:nvPicPr>
          <p:cNvPr id="3" name="Google Shape;871;p39">
            <a:extLst>
              <a:ext uri="{FF2B5EF4-FFF2-40B4-BE49-F238E27FC236}">
                <a16:creationId xmlns:a16="http://schemas.microsoft.com/office/drawing/2014/main" id="{6937C2B6-2623-9C5E-147B-FB4A80A4C2A2}"/>
              </a:ext>
            </a:extLst>
          </p:cNvPr>
          <p:cNvPicPr preferRelativeResize="0"/>
          <p:nvPr/>
        </p:nvPicPr>
        <p:blipFill>
          <a:blip r:embed="rId10"/>
          <a:srcRect t="16243" b="16243"/>
          <a:stretch/>
        </p:blipFill>
        <p:spPr>
          <a:xfrm>
            <a:off x="6517732" y="1376585"/>
            <a:ext cx="1427175" cy="1373851"/>
          </a:xfrm>
          <a:prstGeom prst="roundRect">
            <a:avLst>
              <a:gd name="adj" fmla="val 10682"/>
            </a:avLst>
          </a:prstGeom>
          <a:noFill/>
          <a:ln>
            <a:noFill/>
          </a:ln>
        </p:spPr>
      </p:pic>
      <p:sp>
        <p:nvSpPr>
          <p:cNvPr id="10" name="Google Shape;868;p39">
            <a:extLst>
              <a:ext uri="{FF2B5EF4-FFF2-40B4-BE49-F238E27FC236}">
                <a16:creationId xmlns:a16="http://schemas.microsoft.com/office/drawing/2014/main" id="{8279E235-5659-06C7-BAA5-C0C75E1CF2FA}"/>
              </a:ext>
            </a:extLst>
          </p:cNvPr>
          <p:cNvSpPr txBox="1">
            <a:spLocks/>
          </p:cNvSpPr>
          <p:nvPr/>
        </p:nvSpPr>
        <p:spPr>
          <a:xfrm>
            <a:off x="6355169" y="2954834"/>
            <a:ext cx="1752300" cy="39577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oboto Condensed"/>
              <a:buNone/>
              <a:defRPr sz="2500" b="1" i="0" u="none" strike="noStrike" cap="none">
                <a:solidFill>
                  <a:schemeClr val="accen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pPr defTabSz="914377">
              <a:buClr>
                <a:srgbClr val="000000"/>
              </a:buClr>
              <a:defRPr/>
            </a:pPr>
            <a:r>
              <a:rPr lang="en-US" sz="1600" b="0" dirty="0">
                <a:solidFill>
                  <a:srgbClr val="000000"/>
                </a:solidFill>
                <a:latin typeface="Space Mono"/>
                <a:sym typeface="Space Mono"/>
              </a:rPr>
              <a:t>M</a:t>
            </a:r>
            <a:r>
              <a:rPr lang="en-GB" sz="1600" b="0" dirty="0">
                <a:solidFill>
                  <a:srgbClr val="000000"/>
                </a:solidFill>
                <a:latin typeface="Space Mono"/>
                <a:sym typeface="Space Mono"/>
              </a:rPr>
              <a:t>AI DUC AN</a:t>
            </a:r>
          </a:p>
          <a:p>
            <a:pPr defTabSz="914377">
              <a:buClr>
                <a:srgbClr val="000000"/>
              </a:buClr>
              <a:defRPr/>
            </a:pPr>
            <a:r>
              <a:rPr lang="en-GB" sz="1600" b="0" dirty="0">
                <a:solidFill>
                  <a:srgbClr val="000000"/>
                </a:solidFill>
                <a:latin typeface="Space Mono"/>
                <a:sym typeface="Space Mono"/>
              </a:rPr>
              <a:t>20210008</a:t>
            </a:r>
          </a:p>
        </p:txBody>
      </p:sp>
      <p:sp>
        <p:nvSpPr>
          <p:cNvPr id="2" name="Google Shape;864;p39">
            <a:extLst>
              <a:ext uri="{FF2B5EF4-FFF2-40B4-BE49-F238E27FC236}">
                <a16:creationId xmlns:a16="http://schemas.microsoft.com/office/drawing/2014/main" id="{C0B488D6-369C-7303-8815-38D0D28A1C17}"/>
              </a:ext>
            </a:extLst>
          </p:cNvPr>
          <p:cNvSpPr txBox="1">
            <a:spLocks/>
          </p:cNvSpPr>
          <p:nvPr/>
        </p:nvSpPr>
        <p:spPr>
          <a:xfrm>
            <a:off x="1068263" y="3528766"/>
            <a:ext cx="1999166" cy="39577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oboto Condensed"/>
              <a:buNone/>
              <a:defRPr sz="2500" b="1" i="0" u="none" strike="noStrike" cap="none">
                <a:solidFill>
                  <a:schemeClr val="accen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r>
              <a:rPr lang="en-US" sz="1400" dirty="0"/>
              <a:t>SILDES &amp; SUPPORT FRONT AND BACK END</a:t>
            </a:r>
            <a:endParaRPr lang="en-GB" sz="1400" dirty="0"/>
          </a:p>
        </p:txBody>
      </p:sp>
      <p:sp>
        <p:nvSpPr>
          <p:cNvPr id="4" name="Google Shape;864;p39">
            <a:extLst>
              <a:ext uri="{FF2B5EF4-FFF2-40B4-BE49-F238E27FC236}">
                <a16:creationId xmlns:a16="http://schemas.microsoft.com/office/drawing/2014/main" id="{CAEBC5E2-53C8-F901-6799-DBE6686719E5}"/>
              </a:ext>
            </a:extLst>
          </p:cNvPr>
          <p:cNvSpPr txBox="1">
            <a:spLocks/>
          </p:cNvSpPr>
          <p:nvPr/>
        </p:nvSpPr>
        <p:spPr>
          <a:xfrm>
            <a:off x="2926170" y="3552468"/>
            <a:ext cx="1752300" cy="39577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oboto Condensed"/>
              <a:buNone/>
              <a:defRPr sz="2500" b="1" i="0" u="none" strike="noStrike" cap="none">
                <a:solidFill>
                  <a:schemeClr val="accen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r>
              <a:rPr lang="en-US" sz="1875" dirty="0"/>
              <a:t>F</a:t>
            </a:r>
            <a:r>
              <a:rPr lang="en-GB" sz="1875" dirty="0"/>
              <a:t>RONT-END</a:t>
            </a:r>
          </a:p>
        </p:txBody>
      </p:sp>
      <p:sp>
        <p:nvSpPr>
          <p:cNvPr id="5" name="Google Shape;864;p39">
            <a:extLst>
              <a:ext uri="{FF2B5EF4-FFF2-40B4-BE49-F238E27FC236}">
                <a16:creationId xmlns:a16="http://schemas.microsoft.com/office/drawing/2014/main" id="{3980114A-EDBE-F258-40F9-42A5B1CEDB74}"/>
              </a:ext>
            </a:extLst>
          </p:cNvPr>
          <p:cNvSpPr txBox="1">
            <a:spLocks/>
          </p:cNvSpPr>
          <p:nvPr/>
        </p:nvSpPr>
        <p:spPr>
          <a:xfrm>
            <a:off x="4640670" y="3552468"/>
            <a:ext cx="1752300" cy="39577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oboto Condensed"/>
              <a:buNone/>
              <a:defRPr sz="2500" b="1" i="0" u="none" strike="noStrike" cap="none">
                <a:solidFill>
                  <a:schemeClr val="accen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r>
              <a:rPr lang="en-US" sz="1875" dirty="0"/>
              <a:t>B</a:t>
            </a:r>
            <a:r>
              <a:rPr lang="en-GB" sz="1875" dirty="0"/>
              <a:t>ACK-END</a:t>
            </a:r>
          </a:p>
        </p:txBody>
      </p:sp>
      <p:sp>
        <p:nvSpPr>
          <p:cNvPr id="6" name="Google Shape;864;p39">
            <a:extLst>
              <a:ext uri="{FF2B5EF4-FFF2-40B4-BE49-F238E27FC236}">
                <a16:creationId xmlns:a16="http://schemas.microsoft.com/office/drawing/2014/main" id="{6BBA1076-D45A-8F18-08CF-EF344DCE4485}"/>
              </a:ext>
            </a:extLst>
          </p:cNvPr>
          <p:cNvSpPr txBox="1">
            <a:spLocks/>
          </p:cNvSpPr>
          <p:nvPr/>
        </p:nvSpPr>
        <p:spPr>
          <a:xfrm>
            <a:off x="6324309" y="3547463"/>
            <a:ext cx="1752300" cy="39577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Roboto Condensed"/>
              <a:buNone/>
              <a:defRPr sz="2500" b="1" i="0" u="none" strike="noStrike" cap="none">
                <a:solidFill>
                  <a:schemeClr val="accen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500"/>
              <a:buFont typeface="Arial"/>
              <a:buNone/>
              <a:defRPr sz="2500" b="0" i="0" u="none" strike="noStrike" cap="none">
                <a:solidFill>
                  <a:schemeClr val="dk1"/>
                </a:solidFill>
                <a:latin typeface="Arial"/>
                <a:ea typeface="Arial"/>
                <a:cs typeface="Arial"/>
                <a:sym typeface="Arial"/>
              </a:defRPr>
            </a:lvl9pPr>
          </a:lstStyle>
          <a:p>
            <a:r>
              <a:rPr lang="en-US" sz="1875" dirty="0"/>
              <a:t>QUERY DATABASE</a:t>
            </a:r>
            <a:endParaRPr lang="en-GB" sz="187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832181" y="123200"/>
            <a:ext cx="7717500" cy="895039"/>
          </a:xfrm>
        </p:spPr>
        <p:txBody>
          <a:bodyPr/>
          <a:lstStyle/>
          <a:p>
            <a:r>
              <a:rPr lang="en-US" dirty="0"/>
              <a:t>Update a product‘ info</a:t>
            </a:r>
            <a:endParaRPr lang="en-GB"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rcRect/>
          <a:stretch/>
        </p:blipFill>
        <p:spPr>
          <a:xfrm>
            <a:off x="1" y="1018239"/>
            <a:ext cx="9143848" cy="4623361"/>
          </a:xfrm>
          <a:prstGeom prst="rect">
            <a:avLst/>
          </a:prstGeom>
        </p:spPr>
      </p:pic>
    </p:spTree>
    <p:extLst>
      <p:ext uri="{BB962C8B-B14F-4D97-AF65-F5344CB8AC3E}">
        <p14:creationId xmlns:p14="http://schemas.microsoft.com/office/powerpoint/2010/main" val="2953394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832173" y="123192"/>
            <a:ext cx="7717500" cy="895039"/>
          </a:xfrm>
        </p:spPr>
        <p:txBody>
          <a:bodyPr/>
          <a:lstStyle/>
          <a:p>
            <a:r>
              <a:rPr lang="en-US" dirty="0"/>
              <a:t>Insert a new product</a:t>
            </a:r>
            <a:endParaRPr lang="en-GB"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21</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rcRect/>
          <a:stretch/>
        </p:blipFill>
        <p:spPr>
          <a:xfrm>
            <a:off x="2" y="1278677"/>
            <a:ext cx="9077093" cy="4362915"/>
          </a:xfrm>
          <a:prstGeom prst="rect">
            <a:avLst/>
          </a:prstGeom>
        </p:spPr>
      </p:pic>
    </p:spTree>
    <p:extLst>
      <p:ext uri="{BB962C8B-B14F-4D97-AF65-F5344CB8AC3E}">
        <p14:creationId xmlns:p14="http://schemas.microsoft.com/office/powerpoint/2010/main" val="2177749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44"/>
          <p:cNvSpPr txBox="1">
            <a:spLocks noGrp="1"/>
          </p:cNvSpPr>
          <p:nvPr>
            <p:ph type="title"/>
          </p:nvPr>
        </p:nvSpPr>
        <p:spPr>
          <a:xfrm>
            <a:off x="1110618" y="991700"/>
            <a:ext cx="4556748" cy="1478593"/>
          </a:xfrm>
          <a:prstGeom prst="rect">
            <a:avLst/>
          </a:prstGeom>
        </p:spPr>
        <p:txBody>
          <a:bodyPr spcFirstLastPara="1" wrap="square" lIns="68569" tIns="68569" rIns="68569" bIns="68569" anchor="ctr" anchorCtr="0">
            <a:noAutofit/>
          </a:bodyPr>
          <a:lstStyle/>
          <a:p>
            <a:r>
              <a:rPr lang="vi-VN" dirty="0"/>
              <a:t>03.</a:t>
            </a:r>
            <a:r>
              <a:rPr lang="en" dirty="0"/>
              <a:t>Import</a:t>
            </a:r>
            <a:r>
              <a:rPr lang="vi-VN" dirty="0"/>
              <a:t> </a:t>
            </a:r>
            <a:r>
              <a:rPr lang="en" dirty="0"/>
              <a:t>&amp; order </a:t>
            </a:r>
            <a:endParaRPr dirty="0"/>
          </a:p>
        </p:txBody>
      </p:sp>
      <p:sp>
        <p:nvSpPr>
          <p:cNvPr id="1001" name="Google Shape;1001;p44"/>
          <p:cNvSpPr txBox="1">
            <a:spLocks noGrp="1"/>
          </p:cNvSpPr>
          <p:nvPr>
            <p:ph type="subTitle" idx="1"/>
          </p:nvPr>
        </p:nvSpPr>
        <p:spPr>
          <a:xfrm>
            <a:off x="5936180" y="4737713"/>
            <a:ext cx="1714950" cy="303975"/>
          </a:xfrm>
          <a:prstGeom prst="rect">
            <a:avLst/>
          </a:prstGeom>
        </p:spPr>
        <p:txBody>
          <a:bodyPr spcFirstLastPara="1" wrap="square" lIns="68569" tIns="68569" rIns="68569" bIns="68569" anchor="ctr" anchorCtr="0">
            <a:noAutofit/>
          </a:bodyPr>
          <a:lstStyle/>
          <a:p>
            <a:pPr marL="0" indent="0"/>
            <a:r>
              <a:rPr lang="en"/>
              <a:t>PROJECT PROPOSAL</a:t>
            </a:r>
            <a:endParaRPr/>
          </a:p>
        </p:txBody>
      </p:sp>
      <p:sp>
        <p:nvSpPr>
          <p:cNvPr id="1002" name="Google Shape;1002;p44">
            <a:hlinkClick r:id="rId3" action="ppaction://hlinksldjump"/>
          </p:cNvPr>
          <p:cNvSpPr txBox="1">
            <a:spLocks noGrp="1"/>
          </p:cNvSpPr>
          <p:nvPr>
            <p:ph type="subTitle" idx="2"/>
          </p:nvPr>
        </p:nvSpPr>
        <p:spPr>
          <a:xfrm>
            <a:off x="1837780" y="130763"/>
            <a:ext cx="754425" cy="303975"/>
          </a:xfrm>
          <a:prstGeom prst="rect">
            <a:avLst/>
          </a:prstGeom>
        </p:spPr>
        <p:txBody>
          <a:bodyPr spcFirstLastPara="1" wrap="square" lIns="68569" tIns="68569" rIns="68569" bIns="68569" anchor="ctr" anchorCtr="0">
            <a:noAutofit/>
          </a:bodyPr>
          <a:lstStyle/>
          <a:p>
            <a:pPr marL="0" indent="0"/>
            <a:r>
              <a:rPr lang="en"/>
              <a:t>ABOUT</a:t>
            </a:r>
            <a:endParaRPr/>
          </a:p>
        </p:txBody>
      </p:sp>
      <p:sp>
        <p:nvSpPr>
          <p:cNvPr id="1003" name="Google Shape;1003;p44">
            <a:hlinkClick r:id="rId4" action="ppaction://hlinksldjump"/>
          </p:cNvPr>
          <p:cNvSpPr txBox="1">
            <a:spLocks noGrp="1"/>
          </p:cNvSpPr>
          <p:nvPr>
            <p:ph type="subTitle" idx="3"/>
          </p:nvPr>
        </p:nvSpPr>
        <p:spPr>
          <a:xfrm>
            <a:off x="2548949" y="130763"/>
            <a:ext cx="754425" cy="303975"/>
          </a:xfrm>
          <a:prstGeom prst="rect">
            <a:avLst/>
          </a:prstGeom>
        </p:spPr>
        <p:txBody>
          <a:bodyPr spcFirstLastPara="1" wrap="square" lIns="68569" tIns="68569" rIns="68569" bIns="68569" anchor="ctr" anchorCtr="0">
            <a:noAutofit/>
          </a:bodyPr>
          <a:lstStyle/>
          <a:p>
            <a:pPr marL="0" indent="0"/>
            <a:r>
              <a:rPr lang="en" b="1">
                <a:solidFill>
                  <a:schemeClr val="accent2"/>
                </a:solidFill>
              </a:rPr>
              <a:t>BUDGET</a:t>
            </a:r>
            <a:endParaRPr b="1">
              <a:solidFill>
                <a:schemeClr val="accent2"/>
              </a:solidFill>
            </a:endParaRPr>
          </a:p>
        </p:txBody>
      </p:sp>
      <p:sp>
        <p:nvSpPr>
          <p:cNvPr id="1004" name="Google Shape;1004;p44">
            <a:hlinkClick r:id="rId5" action="ppaction://hlinksldjump"/>
          </p:cNvPr>
          <p:cNvSpPr txBox="1">
            <a:spLocks noGrp="1"/>
          </p:cNvSpPr>
          <p:nvPr>
            <p:ph type="subTitle" idx="4"/>
          </p:nvPr>
        </p:nvSpPr>
        <p:spPr>
          <a:xfrm>
            <a:off x="3260117" y="130763"/>
            <a:ext cx="754425" cy="303975"/>
          </a:xfrm>
          <a:prstGeom prst="rect">
            <a:avLst/>
          </a:prstGeom>
        </p:spPr>
        <p:txBody>
          <a:bodyPr spcFirstLastPara="1" wrap="square" lIns="68569" tIns="68569" rIns="68569" bIns="68569" anchor="ctr" anchorCtr="0">
            <a:noAutofit/>
          </a:bodyPr>
          <a:lstStyle/>
          <a:p>
            <a:pPr marL="0" indent="0"/>
            <a:r>
              <a:rPr lang="en"/>
              <a:t>PROJECT</a:t>
            </a:r>
            <a:endParaRPr/>
          </a:p>
        </p:txBody>
      </p:sp>
      <p:sp>
        <p:nvSpPr>
          <p:cNvPr id="1005" name="Google Shape;1005;p44">
            <a:hlinkClick r:id="rId6" action="ppaction://hlinksldjump"/>
          </p:cNvPr>
          <p:cNvSpPr txBox="1">
            <a:spLocks noGrp="1"/>
          </p:cNvSpPr>
          <p:nvPr>
            <p:ph type="subTitle" idx="5"/>
          </p:nvPr>
        </p:nvSpPr>
        <p:spPr>
          <a:xfrm>
            <a:off x="3971286" y="130763"/>
            <a:ext cx="754425" cy="303975"/>
          </a:xfrm>
          <a:prstGeom prst="rect">
            <a:avLst/>
          </a:prstGeom>
        </p:spPr>
        <p:txBody>
          <a:bodyPr spcFirstLastPara="1" wrap="square" lIns="68569" tIns="68569" rIns="68569" bIns="68569" anchor="ctr" anchorCtr="0">
            <a:noAutofit/>
          </a:bodyPr>
          <a:lstStyle/>
          <a:p>
            <a:pPr marL="0" indent="0"/>
            <a:r>
              <a:rPr lang="en"/>
              <a:t>TIMELINE</a:t>
            </a:r>
            <a:endParaRPr/>
          </a:p>
        </p:txBody>
      </p:sp>
      <p:sp>
        <p:nvSpPr>
          <p:cNvPr id="1006" name="Google Shape;1006;p44"/>
          <p:cNvSpPr/>
          <p:nvPr/>
        </p:nvSpPr>
        <p:spPr>
          <a:xfrm>
            <a:off x="6704665" y="1492706"/>
            <a:ext cx="177975" cy="177975"/>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0"/>
          </a:p>
        </p:txBody>
      </p:sp>
      <p:sp>
        <p:nvSpPr>
          <p:cNvPr id="1007" name="Google Shape;1007;p44"/>
          <p:cNvSpPr/>
          <p:nvPr/>
        </p:nvSpPr>
        <p:spPr>
          <a:xfrm>
            <a:off x="6176009" y="837599"/>
            <a:ext cx="706630" cy="522900"/>
          </a:xfrm>
          <a:prstGeom prst="roundRect">
            <a:avLst>
              <a:gd name="adj" fmla="val 16667"/>
            </a:avLst>
          </a:prstGeom>
          <a:gradFill>
            <a:gsLst>
              <a:gs pos="0">
                <a:schemeClr val="accent2"/>
              </a:gs>
              <a:gs pos="89000">
                <a:schemeClr val="lt1"/>
              </a:gs>
              <a:gs pos="100000">
                <a:schemeClr val="accent1"/>
              </a:gs>
            </a:gsLst>
            <a:lin ang="8100019" scaled="0"/>
          </a:gradFill>
          <a:ln>
            <a:noFill/>
          </a:ln>
          <a:effectLst>
            <a:outerShdw blurRad="57150" dist="123825" dir="3300000" algn="bl" rotWithShape="0">
              <a:srgbClr val="CCCCCC">
                <a:alpha val="60000"/>
              </a:srgbClr>
            </a:outerShdw>
          </a:effectLst>
        </p:spPr>
        <p:txBody>
          <a:bodyPr spcFirstLastPara="1" wrap="square" lIns="68569" tIns="68569" rIns="68569" bIns="68569" anchor="ctr" anchorCtr="0">
            <a:noAutofit/>
          </a:bodyPr>
          <a:lstStyle/>
          <a:p>
            <a:endParaRPr sz="1050"/>
          </a:p>
        </p:txBody>
      </p:sp>
      <p:sp>
        <p:nvSpPr>
          <p:cNvPr id="1008" name="Google Shape;1008;p44"/>
          <p:cNvSpPr/>
          <p:nvPr/>
        </p:nvSpPr>
        <p:spPr>
          <a:xfrm>
            <a:off x="3695903" y="3783002"/>
            <a:ext cx="522900" cy="522900"/>
          </a:xfrm>
          <a:prstGeom prst="roundRect">
            <a:avLst>
              <a:gd name="adj" fmla="val 16667"/>
            </a:avLst>
          </a:prstGeom>
          <a:gradFill>
            <a:gsLst>
              <a:gs pos="0">
                <a:schemeClr val="accent2"/>
              </a:gs>
              <a:gs pos="89000">
                <a:schemeClr val="lt1"/>
              </a:gs>
              <a:gs pos="100000">
                <a:schemeClr val="accent1"/>
              </a:gs>
            </a:gsLst>
            <a:lin ang="8100019" scaled="0"/>
          </a:gradFill>
          <a:ln>
            <a:noFill/>
          </a:ln>
          <a:effectLst>
            <a:outerShdw blurRad="57150" dist="123825" dir="3300000" algn="bl" rotWithShape="0">
              <a:srgbClr val="CCCCCC">
                <a:alpha val="60000"/>
              </a:srgbClr>
            </a:outerShdw>
          </a:effectLst>
        </p:spPr>
        <p:txBody>
          <a:bodyPr spcFirstLastPara="1" wrap="square" lIns="68569" tIns="68569" rIns="68569" bIns="68569" anchor="ctr" anchorCtr="0">
            <a:noAutofit/>
          </a:bodyPr>
          <a:lstStyle/>
          <a:p>
            <a:endParaRPr sz="1050"/>
          </a:p>
        </p:txBody>
      </p:sp>
      <p:grpSp>
        <p:nvGrpSpPr>
          <p:cNvPr id="1009" name="Google Shape;1009;p44"/>
          <p:cNvGrpSpPr/>
          <p:nvPr/>
        </p:nvGrpSpPr>
        <p:grpSpPr>
          <a:xfrm>
            <a:off x="1837781" y="3263626"/>
            <a:ext cx="466467" cy="420300"/>
            <a:chOff x="828474" y="4714951"/>
            <a:chExt cx="621956" cy="560400"/>
          </a:xfrm>
        </p:grpSpPr>
        <p:sp>
          <p:nvSpPr>
            <p:cNvPr id="1010" name="Google Shape;1010;p44"/>
            <p:cNvSpPr/>
            <p:nvPr/>
          </p:nvSpPr>
          <p:spPr>
            <a:xfrm>
              <a:off x="828474" y="4714951"/>
              <a:ext cx="323100" cy="323100"/>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0"/>
            </a:p>
          </p:txBody>
        </p:sp>
        <p:sp>
          <p:nvSpPr>
            <p:cNvPr id="1011" name="Google Shape;1011;p44"/>
            <p:cNvSpPr/>
            <p:nvPr/>
          </p:nvSpPr>
          <p:spPr>
            <a:xfrm>
              <a:off x="1213129" y="5038050"/>
              <a:ext cx="237300" cy="2373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0"/>
            </a:p>
          </p:txBody>
        </p:sp>
      </p:grpSp>
      <p:grpSp>
        <p:nvGrpSpPr>
          <p:cNvPr id="1012" name="Google Shape;1012;p44"/>
          <p:cNvGrpSpPr/>
          <p:nvPr/>
        </p:nvGrpSpPr>
        <p:grpSpPr>
          <a:xfrm>
            <a:off x="6373996" y="947057"/>
            <a:ext cx="309784" cy="303980"/>
            <a:chOff x="1329585" y="1989925"/>
            <a:chExt cx="341472" cy="335074"/>
          </a:xfrm>
        </p:grpSpPr>
        <p:sp>
          <p:nvSpPr>
            <p:cNvPr id="1013" name="Google Shape;1013;p44"/>
            <p:cNvSpPr/>
            <p:nvPr/>
          </p:nvSpPr>
          <p:spPr>
            <a:xfrm>
              <a:off x="1562263" y="2097956"/>
              <a:ext cx="108795" cy="226661"/>
            </a:xfrm>
            <a:custGeom>
              <a:avLst/>
              <a:gdLst/>
              <a:ahLst/>
              <a:cxnLst/>
              <a:rect l="l" t="t" r="r" b="b"/>
              <a:pathLst>
                <a:path w="3418" h="7121" extrusionOk="0">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014" name="Google Shape;1014;p44"/>
            <p:cNvSpPr/>
            <p:nvPr/>
          </p:nvSpPr>
          <p:spPr>
            <a:xfrm>
              <a:off x="1406137" y="1989925"/>
              <a:ext cx="198587" cy="335074"/>
            </a:xfrm>
            <a:custGeom>
              <a:avLst/>
              <a:gdLst/>
              <a:ahLst/>
              <a:cxnLst/>
              <a:rect l="l" t="t" r="r" b="b"/>
              <a:pathLst>
                <a:path w="6239" h="10527" extrusionOk="0">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015" name="Google Shape;1015;p44"/>
            <p:cNvSpPr/>
            <p:nvPr/>
          </p:nvSpPr>
          <p:spPr>
            <a:xfrm>
              <a:off x="1329585" y="2127494"/>
              <a:ext cx="108795" cy="197123"/>
            </a:xfrm>
            <a:custGeom>
              <a:avLst/>
              <a:gdLst/>
              <a:ahLst/>
              <a:cxnLst/>
              <a:rect l="l" t="t" r="r" b="b"/>
              <a:pathLst>
                <a:path w="3418" h="6193" extrusionOk="0">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grpSp>
      <p:grpSp>
        <p:nvGrpSpPr>
          <p:cNvPr id="1016" name="Google Shape;1016;p44"/>
          <p:cNvGrpSpPr/>
          <p:nvPr/>
        </p:nvGrpSpPr>
        <p:grpSpPr>
          <a:xfrm>
            <a:off x="3750426" y="3892455"/>
            <a:ext cx="413857" cy="303983"/>
            <a:chOff x="2278533" y="2937377"/>
            <a:chExt cx="346788" cy="254704"/>
          </a:xfrm>
        </p:grpSpPr>
        <p:sp>
          <p:nvSpPr>
            <p:cNvPr id="1017" name="Google Shape;1017;p44"/>
            <p:cNvSpPr/>
            <p:nvPr/>
          </p:nvSpPr>
          <p:spPr>
            <a:xfrm>
              <a:off x="2317557" y="2958607"/>
              <a:ext cx="270619" cy="184200"/>
            </a:xfrm>
            <a:custGeom>
              <a:avLst/>
              <a:gdLst/>
              <a:ahLst/>
              <a:cxnLst/>
              <a:rect l="l" t="t" r="r" b="b"/>
              <a:pathLst>
                <a:path w="8502" h="5787" extrusionOk="0">
                  <a:moveTo>
                    <a:pt x="2691" y="1179"/>
                  </a:moveTo>
                  <a:cubicBezTo>
                    <a:pt x="2882" y="1179"/>
                    <a:pt x="3049" y="1346"/>
                    <a:pt x="3049" y="1536"/>
                  </a:cubicBezTo>
                  <a:lnTo>
                    <a:pt x="3049" y="1881"/>
                  </a:lnTo>
                  <a:cubicBezTo>
                    <a:pt x="3049" y="2167"/>
                    <a:pt x="2810" y="2405"/>
                    <a:pt x="2525" y="2405"/>
                  </a:cubicBezTo>
                  <a:cubicBezTo>
                    <a:pt x="2227" y="2405"/>
                    <a:pt x="1989" y="2167"/>
                    <a:pt x="1989" y="1881"/>
                  </a:cubicBezTo>
                  <a:lnTo>
                    <a:pt x="1989" y="1536"/>
                  </a:lnTo>
                  <a:cubicBezTo>
                    <a:pt x="1989" y="1346"/>
                    <a:pt x="2156" y="1179"/>
                    <a:pt x="2346" y="1179"/>
                  </a:cubicBezTo>
                  <a:close/>
                  <a:moveTo>
                    <a:pt x="6787" y="1036"/>
                  </a:moveTo>
                  <a:cubicBezTo>
                    <a:pt x="6894" y="1036"/>
                    <a:pt x="6966" y="1108"/>
                    <a:pt x="6966" y="1215"/>
                  </a:cubicBezTo>
                  <a:lnTo>
                    <a:pt x="6966" y="1715"/>
                  </a:lnTo>
                  <a:cubicBezTo>
                    <a:pt x="6966" y="1774"/>
                    <a:pt x="6930" y="1834"/>
                    <a:pt x="6871" y="1870"/>
                  </a:cubicBezTo>
                  <a:cubicBezTo>
                    <a:pt x="6835" y="1893"/>
                    <a:pt x="6799" y="1941"/>
                    <a:pt x="6799" y="2000"/>
                  </a:cubicBezTo>
                  <a:lnTo>
                    <a:pt x="6799" y="2251"/>
                  </a:lnTo>
                  <a:cubicBezTo>
                    <a:pt x="6799" y="2334"/>
                    <a:pt x="6847" y="2381"/>
                    <a:pt x="6918" y="2405"/>
                  </a:cubicBezTo>
                  <a:lnTo>
                    <a:pt x="7335" y="2512"/>
                  </a:lnTo>
                  <a:cubicBezTo>
                    <a:pt x="7406" y="2524"/>
                    <a:pt x="7466" y="2596"/>
                    <a:pt x="7466" y="2691"/>
                  </a:cubicBezTo>
                  <a:lnTo>
                    <a:pt x="7466" y="2727"/>
                  </a:lnTo>
                  <a:lnTo>
                    <a:pt x="5739" y="2727"/>
                  </a:lnTo>
                  <a:lnTo>
                    <a:pt x="5739" y="2691"/>
                  </a:lnTo>
                  <a:cubicBezTo>
                    <a:pt x="5739" y="2596"/>
                    <a:pt x="5799" y="2536"/>
                    <a:pt x="5870" y="2512"/>
                  </a:cubicBezTo>
                  <a:lnTo>
                    <a:pt x="6287" y="2405"/>
                  </a:lnTo>
                  <a:cubicBezTo>
                    <a:pt x="6370" y="2381"/>
                    <a:pt x="6406" y="2334"/>
                    <a:pt x="6406" y="2251"/>
                  </a:cubicBezTo>
                  <a:lnTo>
                    <a:pt x="6406" y="2000"/>
                  </a:lnTo>
                  <a:cubicBezTo>
                    <a:pt x="6430" y="1941"/>
                    <a:pt x="6394" y="1893"/>
                    <a:pt x="6359" y="1870"/>
                  </a:cubicBezTo>
                  <a:cubicBezTo>
                    <a:pt x="6299" y="1834"/>
                    <a:pt x="6263" y="1774"/>
                    <a:pt x="6263" y="1715"/>
                  </a:cubicBezTo>
                  <a:lnTo>
                    <a:pt x="6263" y="1215"/>
                  </a:lnTo>
                  <a:cubicBezTo>
                    <a:pt x="6263" y="1108"/>
                    <a:pt x="6335" y="1036"/>
                    <a:pt x="6442" y="1036"/>
                  </a:cubicBezTo>
                  <a:close/>
                  <a:moveTo>
                    <a:pt x="8144" y="334"/>
                  </a:moveTo>
                  <a:lnTo>
                    <a:pt x="8144" y="2751"/>
                  </a:lnTo>
                  <a:lnTo>
                    <a:pt x="7787" y="2751"/>
                  </a:lnTo>
                  <a:lnTo>
                    <a:pt x="7787" y="2703"/>
                  </a:lnTo>
                  <a:cubicBezTo>
                    <a:pt x="7787" y="2477"/>
                    <a:pt x="7633" y="2274"/>
                    <a:pt x="7406" y="2215"/>
                  </a:cubicBezTo>
                  <a:lnTo>
                    <a:pt x="7109" y="2131"/>
                  </a:lnTo>
                  <a:lnTo>
                    <a:pt x="7109" y="2096"/>
                  </a:lnTo>
                  <a:cubicBezTo>
                    <a:pt x="7216" y="2000"/>
                    <a:pt x="7275" y="1870"/>
                    <a:pt x="7275" y="1715"/>
                  </a:cubicBezTo>
                  <a:lnTo>
                    <a:pt x="7275" y="1215"/>
                  </a:lnTo>
                  <a:cubicBezTo>
                    <a:pt x="7275" y="929"/>
                    <a:pt x="7049" y="703"/>
                    <a:pt x="6775" y="703"/>
                  </a:cubicBezTo>
                  <a:lnTo>
                    <a:pt x="6430" y="703"/>
                  </a:lnTo>
                  <a:cubicBezTo>
                    <a:pt x="6144" y="703"/>
                    <a:pt x="5918" y="929"/>
                    <a:pt x="5918" y="1215"/>
                  </a:cubicBezTo>
                  <a:lnTo>
                    <a:pt x="5918" y="1715"/>
                  </a:lnTo>
                  <a:cubicBezTo>
                    <a:pt x="5918" y="1870"/>
                    <a:pt x="5978" y="2000"/>
                    <a:pt x="6085" y="2096"/>
                  </a:cubicBezTo>
                  <a:lnTo>
                    <a:pt x="6085" y="2131"/>
                  </a:lnTo>
                  <a:lnTo>
                    <a:pt x="5787" y="2215"/>
                  </a:lnTo>
                  <a:cubicBezTo>
                    <a:pt x="5561" y="2274"/>
                    <a:pt x="5418" y="2465"/>
                    <a:pt x="5418" y="2703"/>
                  </a:cubicBezTo>
                  <a:lnTo>
                    <a:pt x="5418" y="2751"/>
                  </a:lnTo>
                  <a:lnTo>
                    <a:pt x="5061" y="2751"/>
                  </a:lnTo>
                  <a:lnTo>
                    <a:pt x="5061" y="334"/>
                  </a:lnTo>
                  <a:close/>
                  <a:moveTo>
                    <a:pt x="2691" y="2715"/>
                  </a:moveTo>
                  <a:lnTo>
                    <a:pt x="2691" y="2786"/>
                  </a:lnTo>
                  <a:cubicBezTo>
                    <a:pt x="2703" y="2846"/>
                    <a:pt x="2727" y="2905"/>
                    <a:pt x="2751" y="2965"/>
                  </a:cubicBezTo>
                  <a:lnTo>
                    <a:pt x="2525" y="3191"/>
                  </a:lnTo>
                  <a:lnTo>
                    <a:pt x="2513" y="3191"/>
                  </a:lnTo>
                  <a:lnTo>
                    <a:pt x="2287" y="2965"/>
                  </a:lnTo>
                  <a:cubicBezTo>
                    <a:pt x="2322" y="2929"/>
                    <a:pt x="2334" y="2870"/>
                    <a:pt x="2334" y="2810"/>
                  </a:cubicBezTo>
                  <a:lnTo>
                    <a:pt x="2334" y="2715"/>
                  </a:lnTo>
                  <a:close/>
                  <a:moveTo>
                    <a:pt x="3037" y="3143"/>
                  </a:moveTo>
                  <a:lnTo>
                    <a:pt x="3346" y="3263"/>
                  </a:lnTo>
                  <a:cubicBezTo>
                    <a:pt x="3477" y="3310"/>
                    <a:pt x="3572" y="3441"/>
                    <a:pt x="3572" y="3596"/>
                  </a:cubicBezTo>
                  <a:lnTo>
                    <a:pt x="3572" y="4608"/>
                  </a:lnTo>
                  <a:cubicBezTo>
                    <a:pt x="3572" y="4715"/>
                    <a:pt x="3501" y="4787"/>
                    <a:pt x="3394" y="4787"/>
                  </a:cubicBezTo>
                  <a:lnTo>
                    <a:pt x="2691" y="4787"/>
                  </a:lnTo>
                  <a:lnTo>
                    <a:pt x="2691" y="4596"/>
                  </a:lnTo>
                  <a:lnTo>
                    <a:pt x="3049" y="4596"/>
                  </a:lnTo>
                  <a:cubicBezTo>
                    <a:pt x="3144" y="4596"/>
                    <a:pt x="3215" y="4513"/>
                    <a:pt x="3215" y="4429"/>
                  </a:cubicBezTo>
                  <a:lnTo>
                    <a:pt x="3215" y="3917"/>
                  </a:lnTo>
                  <a:cubicBezTo>
                    <a:pt x="3215" y="3834"/>
                    <a:pt x="3144" y="3763"/>
                    <a:pt x="3049" y="3763"/>
                  </a:cubicBezTo>
                  <a:cubicBezTo>
                    <a:pt x="2965" y="3763"/>
                    <a:pt x="2882" y="3834"/>
                    <a:pt x="2882" y="3917"/>
                  </a:cubicBezTo>
                  <a:lnTo>
                    <a:pt x="2882" y="4275"/>
                  </a:lnTo>
                  <a:lnTo>
                    <a:pt x="2191" y="4275"/>
                  </a:lnTo>
                  <a:lnTo>
                    <a:pt x="2191" y="3917"/>
                  </a:lnTo>
                  <a:cubicBezTo>
                    <a:pt x="2191" y="3834"/>
                    <a:pt x="2108" y="3763"/>
                    <a:pt x="2025" y="3763"/>
                  </a:cubicBezTo>
                  <a:cubicBezTo>
                    <a:pt x="1929" y="3763"/>
                    <a:pt x="1858" y="3834"/>
                    <a:pt x="1858" y="3917"/>
                  </a:cubicBezTo>
                  <a:lnTo>
                    <a:pt x="1858" y="4429"/>
                  </a:lnTo>
                  <a:cubicBezTo>
                    <a:pt x="1858" y="4513"/>
                    <a:pt x="1929" y="4596"/>
                    <a:pt x="2025" y="4596"/>
                  </a:cubicBezTo>
                  <a:lnTo>
                    <a:pt x="2382" y="4596"/>
                  </a:lnTo>
                  <a:lnTo>
                    <a:pt x="2382" y="4787"/>
                  </a:lnTo>
                  <a:lnTo>
                    <a:pt x="1679" y="4787"/>
                  </a:lnTo>
                  <a:cubicBezTo>
                    <a:pt x="1572" y="4787"/>
                    <a:pt x="1501" y="4715"/>
                    <a:pt x="1501" y="4608"/>
                  </a:cubicBezTo>
                  <a:lnTo>
                    <a:pt x="1501" y="3596"/>
                  </a:lnTo>
                  <a:lnTo>
                    <a:pt x="1489" y="3596"/>
                  </a:lnTo>
                  <a:cubicBezTo>
                    <a:pt x="1489" y="3441"/>
                    <a:pt x="1572" y="3310"/>
                    <a:pt x="1715" y="3263"/>
                  </a:cubicBezTo>
                  <a:lnTo>
                    <a:pt x="2025" y="3143"/>
                  </a:lnTo>
                  <a:lnTo>
                    <a:pt x="2287" y="3417"/>
                  </a:lnTo>
                  <a:cubicBezTo>
                    <a:pt x="2346" y="3477"/>
                    <a:pt x="2441" y="3501"/>
                    <a:pt x="2525" y="3501"/>
                  </a:cubicBezTo>
                  <a:cubicBezTo>
                    <a:pt x="2620" y="3501"/>
                    <a:pt x="2691" y="3477"/>
                    <a:pt x="2763" y="3417"/>
                  </a:cubicBezTo>
                  <a:lnTo>
                    <a:pt x="3037" y="3143"/>
                  </a:lnTo>
                  <a:close/>
                  <a:moveTo>
                    <a:pt x="4727" y="4763"/>
                  </a:moveTo>
                  <a:lnTo>
                    <a:pt x="4727" y="5465"/>
                  </a:lnTo>
                  <a:lnTo>
                    <a:pt x="298" y="5465"/>
                  </a:lnTo>
                  <a:lnTo>
                    <a:pt x="298" y="4763"/>
                  </a:lnTo>
                  <a:lnTo>
                    <a:pt x="1191" y="4763"/>
                  </a:lnTo>
                  <a:cubicBezTo>
                    <a:pt x="1251" y="4965"/>
                    <a:pt x="1441" y="5108"/>
                    <a:pt x="1667" y="5108"/>
                  </a:cubicBezTo>
                  <a:lnTo>
                    <a:pt x="3358" y="5108"/>
                  </a:lnTo>
                  <a:cubicBezTo>
                    <a:pt x="3584" y="5108"/>
                    <a:pt x="3763" y="4965"/>
                    <a:pt x="3834" y="4763"/>
                  </a:cubicBezTo>
                  <a:close/>
                  <a:moveTo>
                    <a:pt x="6763" y="3775"/>
                  </a:moveTo>
                  <a:cubicBezTo>
                    <a:pt x="6871" y="3775"/>
                    <a:pt x="6942" y="3846"/>
                    <a:pt x="6942" y="3953"/>
                  </a:cubicBezTo>
                  <a:lnTo>
                    <a:pt x="6942" y="4453"/>
                  </a:lnTo>
                  <a:cubicBezTo>
                    <a:pt x="6942" y="4513"/>
                    <a:pt x="6918" y="4572"/>
                    <a:pt x="6859" y="4608"/>
                  </a:cubicBezTo>
                  <a:cubicBezTo>
                    <a:pt x="6811" y="4632"/>
                    <a:pt x="6787" y="4679"/>
                    <a:pt x="6787" y="4739"/>
                  </a:cubicBezTo>
                  <a:lnTo>
                    <a:pt x="6787" y="4989"/>
                  </a:lnTo>
                  <a:cubicBezTo>
                    <a:pt x="6787" y="5060"/>
                    <a:pt x="6823" y="5120"/>
                    <a:pt x="6906" y="5144"/>
                  </a:cubicBezTo>
                  <a:lnTo>
                    <a:pt x="7323" y="5251"/>
                  </a:lnTo>
                  <a:cubicBezTo>
                    <a:pt x="7394" y="5263"/>
                    <a:pt x="7454" y="5334"/>
                    <a:pt x="7454" y="5429"/>
                  </a:cubicBezTo>
                  <a:lnTo>
                    <a:pt x="7454" y="5465"/>
                  </a:lnTo>
                  <a:lnTo>
                    <a:pt x="5739" y="5465"/>
                  </a:lnTo>
                  <a:lnTo>
                    <a:pt x="5739" y="5429"/>
                  </a:lnTo>
                  <a:cubicBezTo>
                    <a:pt x="5739" y="5334"/>
                    <a:pt x="5799" y="5275"/>
                    <a:pt x="5882" y="5251"/>
                  </a:cubicBezTo>
                  <a:lnTo>
                    <a:pt x="6287" y="5144"/>
                  </a:lnTo>
                  <a:cubicBezTo>
                    <a:pt x="6370" y="5120"/>
                    <a:pt x="6406" y="5060"/>
                    <a:pt x="6406" y="4989"/>
                  </a:cubicBezTo>
                  <a:lnTo>
                    <a:pt x="6406" y="4739"/>
                  </a:lnTo>
                  <a:cubicBezTo>
                    <a:pt x="6406" y="4679"/>
                    <a:pt x="6382" y="4632"/>
                    <a:pt x="6335" y="4608"/>
                  </a:cubicBezTo>
                  <a:cubicBezTo>
                    <a:pt x="6275" y="4572"/>
                    <a:pt x="6251" y="4513"/>
                    <a:pt x="6251" y="4453"/>
                  </a:cubicBezTo>
                  <a:lnTo>
                    <a:pt x="6251" y="3953"/>
                  </a:lnTo>
                  <a:cubicBezTo>
                    <a:pt x="6251" y="3846"/>
                    <a:pt x="6323" y="3775"/>
                    <a:pt x="6430" y="3775"/>
                  </a:cubicBezTo>
                  <a:close/>
                  <a:moveTo>
                    <a:pt x="8156" y="3060"/>
                  </a:moveTo>
                  <a:lnTo>
                    <a:pt x="8156" y="5465"/>
                  </a:lnTo>
                  <a:lnTo>
                    <a:pt x="7799" y="5465"/>
                  </a:lnTo>
                  <a:lnTo>
                    <a:pt x="7799" y="5429"/>
                  </a:lnTo>
                  <a:cubicBezTo>
                    <a:pt x="7799" y="5203"/>
                    <a:pt x="7644" y="4989"/>
                    <a:pt x="7430" y="4929"/>
                  </a:cubicBezTo>
                  <a:lnTo>
                    <a:pt x="7132" y="4858"/>
                  </a:lnTo>
                  <a:lnTo>
                    <a:pt x="7132" y="4810"/>
                  </a:lnTo>
                  <a:cubicBezTo>
                    <a:pt x="7228" y="4727"/>
                    <a:pt x="7287" y="4596"/>
                    <a:pt x="7287" y="4441"/>
                  </a:cubicBezTo>
                  <a:lnTo>
                    <a:pt x="7287" y="3941"/>
                  </a:lnTo>
                  <a:cubicBezTo>
                    <a:pt x="7287" y="3655"/>
                    <a:pt x="7073" y="3429"/>
                    <a:pt x="6787" y="3429"/>
                  </a:cubicBezTo>
                  <a:lnTo>
                    <a:pt x="6442" y="3429"/>
                  </a:lnTo>
                  <a:cubicBezTo>
                    <a:pt x="6156" y="3429"/>
                    <a:pt x="5942" y="3655"/>
                    <a:pt x="5942" y="3941"/>
                  </a:cubicBezTo>
                  <a:lnTo>
                    <a:pt x="5942" y="4441"/>
                  </a:lnTo>
                  <a:cubicBezTo>
                    <a:pt x="5942" y="4596"/>
                    <a:pt x="6001" y="4727"/>
                    <a:pt x="6097" y="4810"/>
                  </a:cubicBezTo>
                  <a:lnTo>
                    <a:pt x="6097" y="4858"/>
                  </a:lnTo>
                  <a:lnTo>
                    <a:pt x="5799" y="4929"/>
                  </a:lnTo>
                  <a:cubicBezTo>
                    <a:pt x="5585" y="4989"/>
                    <a:pt x="5430" y="5191"/>
                    <a:pt x="5430" y="5429"/>
                  </a:cubicBezTo>
                  <a:lnTo>
                    <a:pt x="5430" y="5465"/>
                  </a:lnTo>
                  <a:lnTo>
                    <a:pt x="5073" y="5465"/>
                  </a:lnTo>
                  <a:lnTo>
                    <a:pt x="5073" y="3060"/>
                  </a:lnTo>
                  <a:close/>
                  <a:moveTo>
                    <a:pt x="167" y="0"/>
                  </a:moveTo>
                  <a:cubicBezTo>
                    <a:pt x="72" y="0"/>
                    <a:pt x="1" y="84"/>
                    <a:pt x="1" y="167"/>
                  </a:cubicBezTo>
                  <a:lnTo>
                    <a:pt x="1" y="5620"/>
                  </a:lnTo>
                  <a:cubicBezTo>
                    <a:pt x="1" y="5703"/>
                    <a:pt x="72" y="5787"/>
                    <a:pt x="167" y="5787"/>
                  </a:cubicBezTo>
                  <a:lnTo>
                    <a:pt x="8335" y="5787"/>
                  </a:lnTo>
                  <a:cubicBezTo>
                    <a:pt x="8418" y="5787"/>
                    <a:pt x="8502" y="5703"/>
                    <a:pt x="8502" y="5620"/>
                  </a:cubicBezTo>
                  <a:lnTo>
                    <a:pt x="8502" y="167"/>
                  </a:lnTo>
                  <a:cubicBezTo>
                    <a:pt x="8466" y="84"/>
                    <a:pt x="8395" y="24"/>
                    <a:pt x="8311" y="24"/>
                  </a:cubicBezTo>
                  <a:lnTo>
                    <a:pt x="1334" y="24"/>
                  </a:lnTo>
                  <a:cubicBezTo>
                    <a:pt x="1251" y="24"/>
                    <a:pt x="1167" y="95"/>
                    <a:pt x="1167" y="191"/>
                  </a:cubicBezTo>
                  <a:cubicBezTo>
                    <a:pt x="1167" y="274"/>
                    <a:pt x="1251" y="346"/>
                    <a:pt x="1334" y="346"/>
                  </a:cubicBezTo>
                  <a:lnTo>
                    <a:pt x="4763" y="346"/>
                  </a:lnTo>
                  <a:lnTo>
                    <a:pt x="4763" y="4453"/>
                  </a:lnTo>
                  <a:lnTo>
                    <a:pt x="3882" y="4453"/>
                  </a:lnTo>
                  <a:lnTo>
                    <a:pt x="3882" y="3608"/>
                  </a:lnTo>
                  <a:cubicBezTo>
                    <a:pt x="3882" y="3346"/>
                    <a:pt x="3703" y="3084"/>
                    <a:pt x="3453" y="2977"/>
                  </a:cubicBezTo>
                  <a:lnTo>
                    <a:pt x="3037" y="2822"/>
                  </a:lnTo>
                  <a:lnTo>
                    <a:pt x="3037" y="2798"/>
                  </a:lnTo>
                  <a:lnTo>
                    <a:pt x="3037" y="2572"/>
                  </a:lnTo>
                  <a:cubicBezTo>
                    <a:pt x="3239" y="2417"/>
                    <a:pt x="3382" y="2167"/>
                    <a:pt x="3382" y="1893"/>
                  </a:cubicBezTo>
                  <a:lnTo>
                    <a:pt x="3382" y="1560"/>
                  </a:lnTo>
                  <a:cubicBezTo>
                    <a:pt x="3382" y="1179"/>
                    <a:pt x="3084" y="881"/>
                    <a:pt x="2703" y="881"/>
                  </a:cubicBezTo>
                  <a:lnTo>
                    <a:pt x="2370" y="881"/>
                  </a:lnTo>
                  <a:cubicBezTo>
                    <a:pt x="1989" y="881"/>
                    <a:pt x="1691" y="1179"/>
                    <a:pt x="1691" y="1560"/>
                  </a:cubicBezTo>
                  <a:lnTo>
                    <a:pt x="1691" y="1893"/>
                  </a:lnTo>
                  <a:cubicBezTo>
                    <a:pt x="1691" y="2179"/>
                    <a:pt x="1834" y="2417"/>
                    <a:pt x="2037" y="2572"/>
                  </a:cubicBezTo>
                  <a:lnTo>
                    <a:pt x="2037" y="2810"/>
                  </a:lnTo>
                  <a:lnTo>
                    <a:pt x="2037" y="2822"/>
                  </a:lnTo>
                  <a:lnTo>
                    <a:pt x="1620" y="2989"/>
                  </a:lnTo>
                  <a:cubicBezTo>
                    <a:pt x="1370" y="3084"/>
                    <a:pt x="1191" y="3346"/>
                    <a:pt x="1191" y="3608"/>
                  </a:cubicBezTo>
                  <a:lnTo>
                    <a:pt x="1191" y="4453"/>
                  </a:lnTo>
                  <a:lnTo>
                    <a:pt x="310" y="4453"/>
                  </a:lnTo>
                  <a:lnTo>
                    <a:pt x="310" y="334"/>
                  </a:lnTo>
                  <a:lnTo>
                    <a:pt x="667" y="334"/>
                  </a:lnTo>
                  <a:cubicBezTo>
                    <a:pt x="763" y="334"/>
                    <a:pt x="834" y="262"/>
                    <a:pt x="834" y="167"/>
                  </a:cubicBezTo>
                  <a:cubicBezTo>
                    <a:pt x="834" y="84"/>
                    <a:pt x="763" y="0"/>
                    <a:pt x="667"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018" name="Google Shape;1018;p44"/>
            <p:cNvSpPr/>
            <p:nvPr/>
          </p:nvSpPr>
          <p:spPr>
            <a:xfrm>
              <a:off x="2278533" y="2937377"/>
              <a:ext cx="346788" cy="254704"/>
            </a:xfrm>
            <a:custGeom>
              <a:avLst/>
              <a:gdLst/>
              <a:ahLst/>
              <a:cxnLst/>
              <a:rect l="l" t="t" r="r" b="b"/>
              <a:pathLst>
                <a:path w="10895" h="8002" extrusionOk="0">
                  <a:moveTo>
                    <a:pt x="9871" y="310"/>
                  </a:moveTo>
                  <a:cubicBezTo>
                    <a:pt x="9978" y="310"/>
                    <a:pt x="10049" y="393"/>
                    <a:pt x="10049" y="489"/>
                  </a:cubicBezTo>
                  <a:lnTo>
                    <a:pt x="10049" y="6799"/>
                  </a:lnTo>
                  <a:lnTo>
                    <a:pt x="9692" y="6799"/>
                  </a:lnTo>
                  <a:cubicBezTo>
                    <a:pt x="9609" y="6799"/>
                    <a:pt x="9525" y="6882"/>
                    <a:pt x="9525" y="6966"/>
                  </a:cubicBezTo>
                  <a:cubicBezTo>
                    <a:pt x="9525" y="7061"/>
                    <a:pt x="9609" y="7132"/>
                    <a:pt x="9692" y="7132"/>
                  </a:cubicBezTo>
                  <a:lnTo>
                    <a:pt x="10537" y="7132"/>
                  </a:lnTo>
                  <a:cubicBezTo>
                    <a:pt x="10537" y="7132"/>
                    <a:pt x="10561" y="7132"/>
                    <a:pt x="10561" y="7144"/>
                  </a:cubicBezTo>
                  <a:lnTo>
                    <a:pt x="10561" y="7490"/>
                  </a:lnTo>
                  <a:cubicBezTo>
                    <a:pt x="10573" y="7585"/>
                    <a:pt x="10478" y="7668"/>
                    <a:pt x="10394" y="7668"/>
                  </a:cubicBezTo>
                  <a:lnTo>
                    <a:pt x="512" y="7668"/>
                  </a:lnTo>
                  <a:cubicBezTo>
                    <a:pt x="405" y="7668"/>
                    <a:pt x="334" y="7597"/>
                    <a:pt x="334" y="7490"/>
                  </a:cubicBezTo>
                  <a:lnTo>
                    <a:pt x="334" y="7144"/>
                  </a:lnTo>
                  <a:cubicBezTo>
                    <a:pt x="334" y="7144"/>
                    <a:pt x="334" y="7132"/>
                    <a:pt x="346" y="7132"/>
                  </a:cubicBezTo>
                  <a:lnTo>
                    <a:pt x="9037" y="7132"/>
                  </a:lnTo>
                  <a:cubicBezTo>
                    <a:pt x="9132" y="7132"/>
                    <a:pt x="9204" y="7061"/>
                    <a:pt x="9204" y="6966"/>
                  </a:cubicBezTo>
                  <a:cubicBezTo>
                    <a:pt x="9204" y="6882"/>
                    <a:pt x="9132" y="6799"/>
                    <a:pt x="9037" y="6799"/>
                  </a:cubicBezTo>
                  <a:lnTo>
                    <a:pt x="858" y="6799"/>
                  </a:lnTo>
                  <a:lnTo>
                    <a:pt x="858" y="489"/>
                  </a:lnTo>
                  <a:cubicBezTo>
                    <a:pt x="858" y="393"/>
                    <a:pt x="929" y="310"/>
                    <a:pt x="1036" y="310"/>
                  </a:cubicBezTo>
                  <a:close/>
                  <a:moveTo>
                    <a:pt x="1012" y="0"/>
                  </a:moveTo>
                  <a:cubicBezTo>
                    <a:pt x="738" y="0"/>
                    <a:pt x="512" y="227"/>
                    <a:pt x="512" y="512"/>
                  </a:cubicBezTo>
                  <a:lnTo>
                    <a:pt x="512" y="6823"/>
                  </a:lnTo>
                  <a:lnTo>
                    <a:pt x="334" y="6823"/>
                  </a:lnTo>
                  <a:cubicBezTo>
                    <a:pt x="155" y="6823"/>
                    <a:pt x="0" y="6966"/>
                    <a:pt x="0" y="7144"/>
                  </a:cubicBezTo>
                  <a:lnTo>
                    <a:pt x="0" y="7490"/>
                  </a:lnTo>
                  <a:cubicBezTo>
                    <a:pt x="0" y="7775"/>
                    <a:pt x="226" y="8001"/>
                    <a:pt x="512" y="8001"/>
                  </a:cubicBezTo>
                  <a:lnTo>
                    <a:pt x="10394" y="8001"/>
                  </a:lnTo>
                  <a:cubicBezTo>
                    <a:pt x="10680" y="8001"/>
                    <a:pt x="10894" y="7775"/>
                    <a:pt x="10894" y="7490"/>
                  </a:cubicBezTo>
                  <a:lnTo>
                    <a:pt x="10894" y="7144"/>
                  </a:lnTo>
                  <a:cubicBezTo>
                    <a:pt x="10883" y="6966"/>
                    <a:pt x="10728" y="6823"/>
                    <a:pt x="10561" y="6823"/>
                  </a:cubicBezTo>
                  <a:lnTo>
                    <a:pt x="10383" y="6823"/>
                  </a:lnTo>
                  <a:lnTo>
                    <a:pt x="10383" y="512"/>
                  </a:lnTo>
                  <a:cubicBezTo>
                    <a:pt x="10383" y="227"/>
                    <a:pt x="10156" y="0"/>
                    <a:pt x="9871"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grpSp>
      <p:sp>
        <p:nvSpPr>
          <p:cNvPr id="1019" name="Google Shape;1019;p44"/>
          <p:cNvSpPr/>
          <p:nvPr/>
        </p:nvSpPr>
        <p:spPr>
          <a:xfrm rot="10800000">
            <a:off x="2664817" y="491671"/>
            <a:ext cx="522675" cy="59400"/>
          </a:xfrm>
          <a:prstGeom prst="roundRect">
            <a:avLst>
              <a:gd name="adj" fmla="val 16667"/>
            </a:avLst>
          </a:prstGeom>
          <a:gradFill>
            <a:gsLst>
              <a:gs pos="0">
                <a:schemeClr val="accent2"/>
              </a:gs>
              <a:gs pos="89000">
                <a:schemeClr val="lt1"/>
              </a:gs>
              <a:gs pos="100000">
                <a:schemeClr val="accent1"/>
              </a:gs>
            </a:gsLst>
            <a:lin ang="8099331" scaled="0"/>
          </a:gradFill>
          <a:ln>
            <a:noFill/>
          </a:ln>
        </p:spPr>
        <p:txBody>
          <a:bodyPr spcFirstLastPara="1" wrap="square" lIns="68569" tIns="68569" rIns="68569" bIns="68569" anchor="ctr" anchorCtr="0">
            <a:noAutofit/>
          </a:bodyPr>
          <a:lstStyle/>
          <a:p>
            <a:endParaRPr sz="1050"/>
          </a:p>
        </p:txBody>
      </p:sp>
      <p:cxnSp>
        <p:nvCxnSpPr>
          <p:cNvPr id="1020" name="Google Shape;1020;p44"/>
          <p:cNvCxnSpPr>
            <a:cxnSpLocks/>
            <a:endCxn id="1007" idx="3"/>
          </p:cNvCxnSpPr>
          <p:nvPr/>
        </p:nvCxnSpPr>
        <p:spPr>
          <a:xfrm rot="10800000">
            <a:off x="6882639" y="1099049"/>
            <a:ext cx="1330164" cy="3600"/>
          </a:xfrm>
          <a:prstGeom prst="bentConnector3">
            <a:avLst>
              <a:gd name="adj1" fmla="val 50000"/>
            </a:avLst>
          </a:prstGeom>
          <a:noFill/>
          <a:ln w="19050" cap="flat" cmpd="sng">
            <a:solidFill>
              <a:schemeClr val="accent1"/>
            </a:solidFill>
            <a:prstDash val="dash"/>
            <a:round/>
            <a:headEnd type="none" w="med" len="med"/>
            <a:tailEnd type="diamond" w="med" len="med"/>
          </a:ln>
        </p:spPr>
      </p:cxnSp>
      <p:cxnSp>
        <p:nvCxnSpPr>
          <p:cNvPr id="1021" name="Google Shape;1021;p44"/>
          <p:cNvCxnSpPr>
            <a:stCxn id="1008" idx="3"/>
          </p:cNvCxnSpPr>
          <p:nvPr/>
        </p:nvCxnSpPr>
        <p:spPr>
          <a:xfrm>
            <a:off x="4218803" y="4044452"/>
            <a:ext cx="4014450" cy="0"/>
          </a:xfrm>
          <a:prstGeom prst="straightConnector1">
            <a:avLst/>
          </a:prstGeom>
          <a:noFill/>
          <a:ln w="19050" cap="flat" cmpd="sng">
            <a:solidFill>
              <a:schemeClr val="accent1"/>
            </a:solidFill>
            <a:prstDash val="dash"/>
            <a:round/>
            <a:headEnd type="diamond" w="med" len="med"/>
            <a:tailEnd type="none" w="med" len="med"/>
          </a:ln>
        </p:spPr>
      </p:cxnSp>
      <p:sp>
        <p:nvSpPr>
          <p:cNvPr id="1022" name="Google Shape;1022;p44"/>
          <p:cNvSpPr/>
          <p:nvPr/>
        </p:nvSpPr>
        <p:spPr>
          <a:xfrm>
            <a:off x="2665581" y="2642386"/>
            <a:ext cx="3560447" cy="584544"/>
          </a:xfrm>
          <a:prstGeom prst="rect">
            <a:avLst/>
          </a:prstGeom>
        </p:spPr>
        <p:txBody>
          <a:bodyPr>
            <a:prstTxWarp prst="textPlain">
              <a:avLst/>
            </a:prstTxWarp>
          </a:bodyPr>
          <a:lstStyle/>
          <a:p>
            <a:pPr lvl="0" algn="ctr"/>
            <a:r>
              <a:rPr lang="vi-VN" sz="1050" b="1" dirty="0">
                <a:ln w="19050" cap="flat" cmpd="sng">
                  <a:solidFill>
                    <a:schemeClr val="accent1"/>
                  </a:solidFill>
                  <a:prstDash val="solid"/>
                  <a:round/>
                  <a:headEnd type="none" w="sm" len="sm"/>
                  <a:tailEnd type="none" w="sm" len="sm"/>
                </a:ln>
                <a:noFill/>
                <a:latin typeface="Roboto Condensed"/>
              </a:rPr>
              <a:t>MANAGEMENT</a:t>
            </a:r>
            <a:endParaRPr sz="1050" b="1" dirty="0">
              <a:ln w="19050" cap="flat" cmpd="sng">
                <a:solidFill>
                  <a:schemeClr val="accent1"/>
                </a:solidFill>
                <a:prstDash val="solid"/>
                <a:round/>
                <a:headEnd type="none" w="sm" len="sm"/>
                <a:tailEnd type="none" w="sm" len="sm"/>
              </a:ln>
              <a:noFill/>
              <a:latin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7" name="Google Shape;1347;p54"/>
          <p:cNvSpPr txBox="1">
            <a:spLocks noGrp="1"/>
          </p:cNvSpPr>
          <p:nvPr>
            <p:ph type="subTitle" idx="1"/>
          </p:nvPr>
        </p:nvSpPr>
        <p:spPr>
          <a:xfrm>
            <a:off x="3000349" y="1139114"/>
            <a:ext cx="5897647" cy="2667582"/>
          </a:xfrm>
          <a:prstGeom prst="rect">
            <a:avLst/>
          </a:prstGeom>
        </p:spPr>
        <p:txBody>
          <a:bodyPr spcFirstLastPara="1" wrap="square" lIns="68569" tIns="68569" rIns="68569" bIns="68569" anchor="ctr" anchorCtr="0">
            <a:noAutofit/>
          </a:bodyPr>
          <a:lstStyle/>
          <a:p>
            <a:pPr marL="0" indent="0" algn="ctr"/>
            <a:r>
              <a:rPr lang="en" sz="2400" dirty="0"/>
              <a:t>“We can show info of new </a:t>
            </a:r>
            <a:r>
              <a:rPr lang="vi-VN" sz="2400" dirty="0" err="1"/>
              <a:t>impor</a:t>
            </a:r>
            <a:r>
              <a:rPr lang="en-US" sz="2400" dirty="0"/>
              <a:t>t orders, category them by timestamp. If an import order is checked, the amount of its products in the inventory will be increased or else when is  rejected not thing will be changed.</a:t>
            </a:r>
            <a:r>
              <a:rPr lang="en" sz="2400" dirty="0"/>
              <a:t>.”</a:t>
            </a:r>
            <a:endParaRPr sz="2400" dirty="0"/>
          </a:p>
        </p:txBody>
      </p:sp>
      <p:sp>
        <p:nvSpPr>
          <p:cNvPr id="1348" name="Google Shape;1348;p54"/>
          <p:cNvSpPr/>
          <p:nvPr/>
        </p:nvSpPr>
        <p:spPr>
          <a:xfrm>
            <a:off x="2433994" y="898383"/>
            <a:ext cx="561150" cy="561150"/>
          </a:xfrm>
          <a:prstGeom prst="roundRect">
            <a:avLst>
              <a:gd name="adj" fmla="val 16667"/>
            </a:avLst>
          </a:prstGeom>
          <a:gradFill>
            <a:gsLst>
              <a:gs pos="0">
                <a:srgbClr val="C87ED0"/>
              </a:gs>
              <a:gs pos="89000">
                <a:schemeClr val="lt1"/>
              </a:gs>
              <a:gs pos="100000">
                <a:schemeClr val="accent1"/>
              </a:gs>
            </a:gsLst>
            <a:lin ang="8100019" scaled="0"/>
          </a:gradFill>
          <a:ln>
            <a:noFill/>
          </a:ln>
          <a:effectLst>
            <a:outerShdw blurRad="57150" dist="123825" dir="3300000" algn="bl" rotWithShape="0">
              <a:srgbClr val="CCCCCC">
                <a:alpha val="60000"/>
              </a:srgbClr>
            </a:outerShdw>
          </a:effectLst>
        </p:spPr>
        <p:txBody>
          <a:bodyPr spcFirstLastPara="1" wrap="square" lIns="68569" tIns="68569" rIns="68569" bIns="68569" anchor="ctr" anchorCtr="0">
            <a:noAutofit/>
          </a:bodyPr>
          <a:lstStyle/>
          <a:p>
            <a:endParaRPr sz="1050"/>
          </a:p>
        </p:txBody>
      </p:sp>
      <p:sp>
        <p:nvSpPr>
          <p:cNvPr id="1349" name="Google Shape;1349;p54"/>
          <p:cNvSpPr/>
          <p:nvPr/>
        </p:nvSpPr>
        <p:spPr>
          <a:xfrm>
            <a:off x="4291430" y="3883423"/>
            <a:ext cx="561150" cy="561150"/>
          </a:xfrm>
          <a:prstGeom prst="roundRect">
            <a:avLst>
              <a:gd name="adj" fmla="val 16667"/>
            </a:avLst>
          </a:prstGeom>
          <a:gradFill>
            <a:gsLst>
              <a:gs pos="0">
                <a:srgbClr val="C87ED0"/>
              </a:gs>
              <a:gs pos="89000">
                <a:schemeClr val="lt1"/>
              </a:gs>
              <a:gs pos="100000">
                <a:schemeClr val="accent1"/>
              </a:gs>
            </a:gsLst>
            <a:lin ang="8100019" scaled="0"/>
          </a:gradFill>
          <a:ln>
            <a:noFill/>
          </a:ln>
          <a:effectLst>
            <a:outerShdw blurRad="57150" dist="123825" dir="3300000" algn="bl" rotWithShape="0">
              <a:srgbClr val="CCCCCC">
                <a:alpha val="60000"/>
              </a:srgbClr>
            </a:outerShdw>
          </a:effectLst>
        </p:spPr>
        <p:txBody>
          <a:bodyPr spcFirstLastPara="1" wrap="square" lIns="68569" tIns="68569" rIns="68569" bIns="68569" anchor="ctr" anchorCtr="0">
            <a:noAutofit/>
          </a:bodyPr>
          <a:lstStyle/>
          <a:p>
            <a:endParaRPr sz="1050"/>
          </a:p>
        </p:txBody>
      </p:sp>
      <p:cxnSp>
        <p:nvCxnSpPr>
          <p:cNvPr id="1350" name="Google Shape;1350;p54"/>
          <p:cNvCxnSpPr>
            <a:stCxn id="1348" idx="1"/>
          </p:cNvCxnSpPr>
          <p:nvPr/>
        </p:nvCxnSpPr>
        <p:spPr>
          <a:xfrm rot="10800000">
            <a:off x="641419" y="1178958"/>
            <a:ext cx="1792575" cy="0"/>
          </a:xfrm>
          <a:prstGeom prst="straightConnector1">
            <a:avLst/>
          </a:prstGeom>
          <a:noFill/>
          <a:ln w="19050" cap="flat" cmpd="sng">
            <a:solidFill>
              <a:schemeClr val="accent1"/>
            </a:solidFill>
            <a:prstDash val="dash"/>
            <a:round/>
            <a:headEnd type="diamond" w="med" len="med"/>
            <a:tailEnd type="diamond" w="med" len="med"/>
          </a:ln>
        </p:spPr>
      </p:cxnSp>
      <p:cxnSp>
        <p:nvCxnSpPr>
          <p:cNvPr id="1351" name="Google Shape;1351;p54"/>
          <p:cNvCxnSpPr>
            <a:endCxn id="1349" idx="3"/>
          </p:cNvCxnSpPr>
          <p:nvPr/>
        </p:nvCxnSpPr>
        <p:spPr>
          <a:xfrm rot="10800000">
            <a:off x="4852580" y="4163998"/>
            <a:ext cx="3471525" cy="0"/>
          </a:xfrm>
          <a:prstGeom prst="straightConnector1">
            <a:avLst/>
          </a:prstGeom>
          <a:noFill/>
          <a:ln w="19050" cap="flat" cmpd="sng">
            <a:solidFill>
              <a:schemeClr val="accent1"/>
            </a:solidFill>
            <a:prstDash val="dash"/>
            <a:round/>
            <a:headEnd type="diamond" w="med" len="med"/>
            <a:tailEnd type="diamond" w="med" len="med"/>
          </a:ln>
        </p:spPr>
      </p:cxnSp>
      <p:grpSp>
        <p:nvGrpSpPr>
          <p:cNvPr id="1352" name="Google Shape;1352;p54"/>
          <p:cNvGrpSpPr/>
          <p:nvPr/>
        </p:nvGrpSpPr>
        <p:grpSpPr>
          <a:xfrm>
            <a:off x="2540691" y="1004883"/>
            <a:ext cx="347767" cy="348141"/>
            <a:chOff x="3539102" y="2427549"/>
            <a:chExt cx="355099" cy="355481"/>
          </a:xfrm>
        </p:grpSpPr>
        <p:sp>
          <p:nvSpPr>
            <p:cNvPr id="1353" name="Google Shape;1353;p54"/>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54" name="Google Shape;1354;p54"/>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grpSp>
      <p:grpSp>
        <p:nvGrpSpPr>
          <p:cNvPr id="1355" name="Google Shape;1355;p54"/>
          <p:cNvGrpSpPr/>
          <p:nvPr/>
        </p:nvGrpSpPr>
        <p:grpSpPr>
          <a:xfrm>
            <a:off x="4398111" y="3989922"/>
            <a:ext cx="347782" cy="348159"/>
            <a:chOff x="1323901" y="3807173"/>
            <a:chExt cx="356343" cy="356757"/>
          </a:xfrm>
        </p:grpSpPr>
        <p:sp>
          <p:nvSpPr>
            <p:cNvPr id="1356" name="Google Shape;1356;p54"/>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57" name="Google Shape;1357;p54"/>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58" name="Google Shape;1358;p54"/>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59" name="Google Shape;1359;p54"/>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60" name="Google Shape;1360;p54"/>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61" name="Google Shape;1361;p54"/>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62" name="Google Shape;1362;p54"/>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63" name="Google Shape;1363;p54"/>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64" name="Google Shape;1364;p54"/>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65" name="Google Shape;1365;p54"/>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66" name="Google Shape;1366;p54"/>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67" name="Google Shape;1367;p54"/>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68" name="Google Shape;1368;p54"/>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69" name="Google Shape;1369;p54"/>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70" name="Google Shape;1370;p54"/>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71" name="Google Shape;1371;p54"/>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72" name="Google Shape;1372;p54"/>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73" name="Google Shape;1373;p54"/>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74" name="Google Shape;1374;p54"/>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75" name="Google Shape;1375;p54"/>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76" name="Google Shape;1376;p54"/>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77" name="Google Shape;1377;p54"/>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78" name="Google Shape;1378;p54"/>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sp>
          <p:nvSpPr>
            <p:cNvPr id="1379" name="Google Shape;1379;p54"/>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spcFirstLastPara="1" wrap="square" lIns="68569" tIns="68569" rIns="68569" bIns="68569" anchor="ctr" anchorCtr="0">
              <a:noAutofit/>
            </a:bodyPr>
            <a:lstStyle/>
            <a:p>
              <a:endParaRPr sz="1050"/>
            </a:p>
          </p:txBody>
        </p:sp>
      </p:grpSp>
      <p:grpSp>
        <p:nvGrpSpPr>
          <p:cNvPr id="1380" name="Google Shape;1380;p54"/>
          <p:cNvGrpSpPr/>
          <p:nvPr/>
        </p:nvGrpSpPr>
        <p:grpSpPr>
          <a:xfrm rot="10800000">
            <a:off x="6394001" y="962095"/>
            <a:ext cx="388679" cy="377213"/>
            <a:chOff x="690709" y="1212543"/>
            <a:chExt cx="518239" cy="502950"/>
          </a:xfrm>
        </p:grpSpPr>
        <p:sp>
          <p:nvSpPr>
            <p:cNvPr id="1381" name="Google Shape;1381;p54"/>
            <p:cNvSpPr/>
            <p:nvPr/>
          </p:nvSpPr>
          <p:spPr>
            <a:xfrm>
              <a:off x="690709" y="1493493"/>
              <a:ext cx="222000" cy="2220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0"/>
            </a:p>
          </p:txBody>
        </p:sp>
        <p:sp>
          <p:nvSpPr>
            <p:cNvPr id="1382" name="Google Shape;1382;p54"/>
            <p:cNvSpPr/>
            <p:nvPr/>
          </p:nvSpPr>
          <p:spPr>
            <a:xfrm>
              <a:off x="986947" y="1493493"/>
              <a:ext cx="222000" cy="2220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0"/>
            </a:p>
          </p:txBody>
        </p:sp>
        <p:sp>
          <p:nvSpPr>
            <p:cNvPr id="1383" name="Google Shape;1383;p54"/>
            <p:cNvSpPr/>
            <p:nvPr/>
          </p:nvSpPr>
          <p:spPr>
            <a:xfrm>
              <a:off x="690709" y="1212543"/>
              <a:ext cx="222000" cy="2220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0"/>
            </a:p>
          </p:txBody>
        </p:sp>
      </p:grpSp>
      <p:grpSp>
        <p:nvGrpSpPr>
          <p:cNvPr id="1384" name="Google Shape;1384;p54"/>
          <p:cNvGrpSpPr/>
          <p:nvPr/>
        </p:nvGrpSpPr>
        <p:grpSpPr>
          <a:xfrm>
            <a:off x="2182613" y="3362607"/>
            <a:ext cx="358069" cy="441582"/>
            <a:chOff x="7133525" y="3169426"/>
            <a:chExt cx="477425" cy="588776"/>
          </a:xfrm>
        </p:grpSpPr>
        <p:sp>
          <p:nvSpPr>
            <p:cNvPr id="1385" name="Google Shape;1385;p54"/>
            <p:cNvSpPr/>
            <p:nvPr/>
          </p:nvSpPr>
          <p:spPr>
            <a:xfrm>
              <a:off x="7295950" y="3443201"/>
              <a:ext cx="315000" cy="3150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0"/>
            </a:p>
          </p:txBody>
        </p:sp>
        <p:sp>
          <p:nvSpPr>
            <p:cNvPr id="1386" name="Google Shape;1386;p54"/>
            <p:cNvSpPr/>
            <p:nvPr/>
          </p:nvSpPr>
          <p:spPr>
            <a:xfrm>
              <a:off x="7133525" y="3169426"/>
              <a:ext cx="177900" cy="177900"/>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0"/>
            </a:p>
          </p:txBody>
        </p:sp>
      </p:grpSp>
      <p:sp>
        <p:nvSpPr>
          <p:cNvPr id="1387" name="Google Shape;1387;p54"/>
          <p:cNvSpPr txBox="1">
            <a:spLocks noGrp="1"/>
          </p:cNvSpPr>
          <p:nvPr>
            <p:ph type="subTitle" idx="2"/>
          </p:nvPr>
        </p:nvSpPr>
        <p:spPr>
          <a:xfrm>
            <a:off x="5936180" y="4737713"/>
            <a:ext cx="1714950" cy="303975"/>
          </a:xfrm>
          <a:prstGeom prst="rect">
            <a:avLst/>
          </a:prstGeom>
        </p:spPr>
        <p:txBody>
          <a:bodyPr spcFirstLastPara="1" wrap="square" lIns="68569" tIns="68569" rIns="68569" bIns="68569" anchor="ctr" anchorCtr="0">
            <a:noAutofit/>
          </a:bodyPr>
          <a:lstStyle/>
          <a:p>
            <a:pPr marL="0" indent="0"/>
            <a:r>
              <a:rPr lang="en"/>
              <a:t>PROJECT PROPOSAL</a:t>
            </a:r>
            <a:endParaRPr/>
          </a:p>
        </p:txBody>
      </p:sp>
      <p:sp>
        <p:nvSpPr>
          <p:cNvPr id="1388" name="Google Shape;1388;p54">
            <a:hlinkClick r:id="rId3" action="ppaction://hlinksldjump"/>
          </p:cNvPr>
          <p:cNvSpPr txBox="1">
            <a:spLocks noGrp="1"/>
          </p:cNvSpPr>
          <p:nvPr>
            <p:ph type="subTitle" idx="3"/>
          </p:nvPr>
        </p:nvSpPr>
        <p:spPr>
          <a:xfrm>
            <a:off x="1837780" y="130763"/>
            <a:ext cx="754425" cy="303975"/>
          </a:xfrm>
          <a:prstGeom prst="rect">
            <a:avLst/>
          </a:prstGeom>
        </p:spPr>
        <p:txBody>
          <a:bodyPr spcFirstLastPara="1" wrap="square" lIns="68569" tIns="68569" rIns="68569" bIns="68569" anchor="ctr" anchorCtr="0">
            <a:noAutofit/>
          </a:bodyPr>
          <a:lstStyle/>
          <a:p>
            <a:pPr marL="0" indent="0"/>
            <a:r>
              <a:rPr lang="en"/>
              <a:t>ABOUT</a:t>
            </a:r>
            <a:endParaRPr/>
          </a:p>
        </p:txBody>
      </p:sp>
      <p:sp>
        <p:nvSpPr>
          <p:cNvPr id="1389" name="Google Shape;1389;p54">
            <a:hlinkClick r:id="rId4" action="ppaction://hlinksldjump"/>
          </p:cNvPr>
          <p:cNvSpPr txBox="1">
            <a:spLocks noGrp="1"/>
          </p:cNvSpPr>
          <p:nvPr>
            <p:ph type="subTitle" idx="4"/>
          </p:nvPr>
        </p:nvSpPr>
        <p:spPr>
          <a:xfrm>
            <a:off x="2548949" y="130763"/>
            <a:ext cx="754425" cy="303975"/>
          </a:xfrm>
          <a:prstGeom prst="rect">
            <a:avLst/>
          </a:prstGeom>
        </p:spPr>
        <p:txBody>
          <a:bodyPr spcFirstLastPara="1" wrap="square" lIns="68569" tIns="68569" rIns="68569" bIns="68569" anchor="ctr" anchorCtr="0">
            <a:noAutofit/>
          </a:bodyPr>
          <a:lstStyle/>
          <a:p>
            <a:pPr marL="0" indent="0"/>
            <a:r>
              <a:rPr lang="en"/>
              <a:t>BUDGET</a:t>
            </a:r>
            <a:endParaRPr/>
          </a:p>
        </p:txBody>
      </p:sp>
      <p:sp>
        <p:nvSpPr>
          <p:cNvPr id="1390" name="Google Shape;1390;p54">
            <a:hlinkClick r:id="rId5" action="ppaction://hlinksldjump"/>
          </p:cNvPr>
          <p:cNvSpPr txBox="1">
            <a:spLocks noGrp="1"/>
          </p:cNvSpPr>
          <p:nvPr>
            <p:ph type="subTitle" idx="5"/>
          </p:nvPr>
        </p:nvSpPr>
        <p:spPr>
          <a:xfrm>
            <a:off x="3260117" y="130763"/>
            <a:ext cx="754425" cy="303975"/>
          </a:xfrm>
          <a:prstGeom prst="rect">
            <a:avLst/>
          </a:prstGeom>
        </p:spPr>
        <p:txBody>
          <a:bodyPr spcFirstLastPara="1" wrap="square" lIns="68569" tIns="68569" rIns="68569" bIns="68569" anchor="ctr" anchorCtr="0">
            <a:noAutofit/>
          </a:bodyPr>
          <a:lstStyle/>
          <a:p>
            <a:pPr marL="0" indent="0"/>
            <a:r>
              <a:rPr lang="en"/>
              <a:t>PROJECT</a:t>
            </a:r>
            <a:endParaRPr/>
          </a:p>
        </p:txBody>
      </p:sp>
      <p:sp>
        <p:nvSpPr>
          <p:cNvPr id="1391" name="Google Shape;1391;p54">
            <a:hlinkClick r:id="rId6" action="ppaction://hlinksldjump"/>
          </p:cNvPr>
          <p:cNvSpPr txBox="1">
            <a:spLocks noGrp="1"/>
          </p:cNvSpPr>
          <p:nvPr>
            <p:ph type="subTitle" idx="6"/>
          </p:nvPr>
        </p:nvSpPr>
        <p:spPr>
          <a:xfrm>
            <a:off x="3971286" y="130763"/>
            <a:ext cx="754425" cy="303975"/>
          </a:xfrm>
          <a:prstGeom prst="rect">
            <a:avLst/>
          </a:prstGeom>
        </p:spPr>
        <p:txBody>
          <a:bodyPr spcFirstLastPara="1" wrap="square" lIns="68569" tIns="68569" rIns="68569" bIns="68569" anchor="ctr" anchorCtr="0">
            <a:noAutofit/>
          </a:bodyPr>
          <a:lstStyle/>
          <a:p>
            <a:pPr marL="0" indent="0"/>
            <a:r>
              <a:rPr lang="en">
                <a:solidFill>
                  <a:schemeClr val="accent2"/>
                </a:solidFill>
              </a:rPr>
              <a:t>TIMELINE</a:t>
            </a:r>
            <a:endParaRPr>
              <a:solidFill>
                <a:schemeClr val="accent2"/>
              </a:solidFill>
            </a:endParaRPr>
          </a:p>
        </p:txBody>
      </p:sp>
      <p:sp>
        <p:nvSpPr>
          <p:cNvPr id="1392" name="Google Shape;1392;p54"/>
          <p:cNvSpPr/>
          <p:nvPr/>
        </p:nvSpPr>
        <p:spPr>
          <a:xfrm rot="10800000">
            <a:off x="4087169" y="491671"/>
            <a:ext cx="522675" cy="59400"/>
          </a:xfrm>
          <a:prstGeom prst="roundRect">
            <a:avLst>
              <a:gd name="adj" fmla="val 16667"/>
            </a:avLst>
          </a:prstGeom>
          <a:gradFill>
            <a:gsLst>
              <a:gs pos="0">
                <a:schemeClr val="accent2"/>
              </a:gs>
              <a:gs pos="89000">
                <a:schemeClr val="lt1"/>
              </a:gs>
              <a:gs pos="100000">
                <a:schemeClr val="accent1"/>
              </a:gs>
            </a:gsLst>
            <a:lin ang="8099331" scaled="0"/>
          </a:gradFill>
          <a:ln>
            <a:noFill/>
          </a:ln>
        </p:spPr>
        <p:txBody>
          <a:bodyPr spcFirstLastPara="1" wrap="square" lIns="68569" tIns="68569" rIns="68569" bIns="68569" anchor="ctr" anchorCtr="0">
            <a:noAutofit/>
          </a:bodyPr>
          <a:lstStyle/>
          <a:p>
            <a:endParaRPr sz="105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832181" y="123200"/>
            <a:ext cx="7717500" cy="895039"/>
          </a:xfrm>
        </p:spPr>
        <p:txBody>
          <a:bodyPr/>
          <a:lstStyle/>
          <a:p>
            <a:r>
              <a:rPr lang="en-US" dirty="0"/>
              <a:t>Show import order, search by timestamp, …</a:t>
            </a:r>
            <a:endParaRPr lang="en-GB"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24</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rcRect/>
          <a:stretch/>
        </p:blipFill>
        <p:spPr>
          <a:xfrm>
            <a:off x="11" y="1018239"/>
            <a:ext cx="9203473" cy="4623361"/>
          </a:xfrm>
          <a:prstGeom prst="rect">
            <a:avLst/>
          </a:prstGeom>
        </p:spPr>
      </p:pic>
    </p:spTree>
    <p:extLst>
      <p:ext uri="{BB962C8B-B14F-4D97-AF65-F5344CB8AC3E}">
        <p14:creationId xmlns:p14="http://schemas.microsoft.com/office/powerpoint/2010/main" val="1970522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832174" y="123200"/>
            <a:ext cx="7954989" cy="895039"/>
          </a:xfrm>
        </p:spPr>
        <p:txBody>
          <a:bodyPr/>
          <a:lstStyle/>
          <a:p>
            <a:r>
              <a:rPr lang="en-US" sz="2400" dirty="0"/>
              <a:t>Show an import order detail, it‘s product detail and choose to approve or reject</a:t>
            </a:r>
            <a:endParaRPr lang="en-GB" sz="2400"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25</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rotWithShape="1">
          <a:blip r:embed="rId2"/>
          <a:srcRect b="20731"/>
          <a:stretch/>
        </p:blipFill>
        <p:spPr>
          <a:xfrm>
            <a:off x="0" y="1278678"/>
            <a:ext cx="9144000" cy="3893902"/>
          </a:xfrm>
          <a:prstGeom prst="rect">
            <a:avLst/>
          </a:prstGeom>
        </p:spPr>
      </p:pic>
    </p:spTree>
    <p:extLst>
      <p:ext uri="{BB962C8B-B14F-4D97-AF65-F5344CB8AC3E}">
        <p14:creationId xmlns:p14="http://schemas.microsoft.com/office/powerpoint/2010/main" val="3327512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832174" y="123200"/>
            <a:ext cx="8192883" cy="627663"/>
          </a:xfrm>
        </p:spPr>
        <p:txBody>
          <a:bodyPr/>
          <a:lstStyle/>
          <a:p>
            <a:r>
              <a:rPr lang="en-US" sz="2400" dirty="0"/>
              <a:t>Show all order‘ detail, search by timestamp</a:t>
            </a:r>
            <a:endParaRPr lang="en-GB" sz="2400"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26</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rcRect/>
          <a:stretch/>
        </p:blipFill>
        <p:spPr>
          <a:xfrm>
            <a:off x="2" y="840063"/>
            <a:ext cx="9077093" cy="4785059"/>
          </a:xfrm>
          <a:prstGeom prst="rect">
            <a:avLst/>
          </a:prstGeom>
        </p:spPr>
      </p:pic>
    </p:spTree>
    <p:extLst>
      <p:ext uri="{BB962C8B-B14F-4D97-AF65-F5344CB8AC3E}">
        <p14:creationId xmlns:p14="http://schemas.microsoft.com/office/powerpoint/2010/main" val="2249563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832181" y="123200"/>
            <a:ext cx="7717500" cy="895039"/>
          </a:xfrm>
        </p:spPr>
        <p:txBody>
          <a:bodyPr/>
          <a:lstStyle/>
          <a:p>
            <a:r>
              <a:rPr lang="en-US" sz="2000" dirty="0"/>
              <a:t>Show order‘ detail, product‘ detail, choose to approve, reject or delete</a:t>
            </a:r>
            <a:endParaRPr lang="en-GB" sz="2000"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27</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rcRect/>
          <a:stretch/>
        </p:blipFill>
        <p:spPr>
          <a:xfrm>
            <a:off x="0" y="899545"/>
            <a:ext cx="9144000" cy="4742055"/>
          </a:xfrm>
          <a:prstGeom prst="rect">
            <a:avLst/>
          </a:prstGeom>
        </p:spPr>
      </p:pic>
    </p:spTree>
    <p:extLst>
      <p:ext uri="{BB962C8B-B14F-4D97-AF65-F5344CB8AC3E}">
        <p14:creationId xmlns:p14="http://schemas.microsoft.com/office/powerpoint/2010/main" val="2814538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45"/>
          <p:cNvSpPr txBox="1">
            <a:spLocks noGrp="1"/>
          </p:cNvSpPr>
          <p:nvPr>
            <p:ph type="title"/>
          </p:nvPr>
        </p:nvSpPr>
        <p:spPr>
          <a:xfrm>
            <a:off x="2143755" y="1225205"/>
            <a:ext cx="1930558" cy="1256400"/>
          </a:xfrm>
          <a:prstGeom prst="rect">
            <a:avLst/>
          </a:prstGeom>
        </p:spPr>
        <p:txBody>
          <a:bodyPr spcFirstLastPara="1" wrap="square" lIns="68569" tIns="68569" rIns="68569" bIns="68569" anchor="ctr" anchorCtr="0">
            <a:noAutofit/>
          </a:bodyPr>
          <a:lstStyle/>
          <a:p>
            <a:r>
              <a:rPr lang="vi-VN" dirty="0"/>
              <a:t>04</a:t>
            </a:r>
            <a:endParaRPr lang="en" dirty="0"/>
          </a:p>
        </p:txBody>
      </p:sp>
      <p:sp>
        <p:nvSpPr>
          <p:cNvPr id="1028" name="Google Shape;1028;p45"/>
          <p:cNvSpPr txBox="1">
            <a:spLocks noGrp="1"/>
          </p:cNvSpPr>
          <p:nvPr>
            <p:ph type="subTitle" idx="1"/>
          </p:nvPr>
        </p:nvSpPr>
        <p:spPr>
          <a:xfrm>
            <a:off x="2439841" y="1492983"/>
            <a:ext cx="4470178" cy="1833828"/>
          </a:xfrm>
          <a:prstGeom prst="rect">
            <a:avLst/>
          </a:prstGeom>
        </p:spPr>
        <p:txBody>
          <a:bodyPr spcFirstLastPara="1" wrap="square" lIns="68569" tIns="68569" rIns="68569" bIns="68569" anchor="ctr" anchorCtr="0">
            <a:noAutofit/>
          </a:bodyPr>
          <a:lstStyle/>
          <a:p>
            <a:pPr marL="0" indent="0" algn="r"/>
            <a:r>
              <a:rPr lang="vi-VN" sz="4800" dirty="0"/>
              <a:t>.</a:t>
            </a:r>
            <a:r>
              <a:rPr lang="en" sz="4800" dirty="0"/>
              <a:t>Providers </a:t>
            </a:r>
            <a:endParaRPr lang="vi-VN" sz="4800" dirty="0"/>
          </a:p>
          <a:p>
            <a:pPr marL="0" indent="0" algn="r"/>
            <a:r>
              <a:rPr lang="en" sz="4800" dirty="0"/>
              <a:t>management</a:t>
            </a:r>
            <a:endParaRPr sz="4800" dirty="0"/>
          </a:p>
        </p:txBody>
      </p:sp>
      <p:sp>
        <p:nvSpPr>
          <p:cNvPr id="1029" name="Google Shape;1029;p45"/>
          <p:cNvSpPr txBox="1">
            <a:spLocks noGrp="1"/>
          </p:cNvSpPr>
          <p:nvPr>
            <p:ph type="subTitle" idx="2"/>
          </p:nvPr>
        </p:nvSpPr>
        <p:spPr>
          <a:xfrm>
            <a:off x="5936180" y="4737713"/>
            <a:ext cx="1714950" cy="303975"/>
          </a:xfrm>
          <a:prstGeom prst="rect">
            <a:avLst/>
          </a:prstGeom>
        </p:spPr>
        <p:txBody>
          <a:bodyPr spcFirstLastPara="1" wrap="square" lIns="68569" tIns="68569" rIns="68569" bIns="68569" anchor="ctr" anchorCtr="0">
            <a:noAutofit/>
          </a:bodyPr>
          <a:lstStyle/>
          <a:p>
            <a:pPr marL="0" indent="0"/>
            <a:r>
              <a:rPr lang="en"/>
              <a:t>PROJECT PROPOSAL</a:t>
            </a:r>
            <a:endParaRPr/>
          </a:p>
        </p:txBody>
      </p:sp>
      <p:sp>
        <p:nvSpPr>
          <p:cNvPr id="1030" name="Google Shape;1030;p45">
            <a:hlinkClick r:id="rId3" action="ppaction://hlinksldjump"/>
          </p:cNvPr>
          <p:cNvSpPr txBox="1">
            <a:spLocks noGrp="1"/>
          </p:cNvSpPr>
          <p:nvPr>
            <p:ph type="subTitle" idx="3"/>
          </p:nvPr>
        </p:nvSpPr>
        <p:spPr>
          <a:xfrm>
            <a:off x="1837780" y="130763"/>
            <a:ext cx="754425" cy="303975"/>
          </a:xfrm>
          <a:prstGeom prst="rect">
            <a:avLst/>
          </a:prstGeom>
        </p:spPr>
        <p:txBody>
          <a:bodyPr spcFirstLastPara="1" wrap="square" lIns="68569" tIns="68569" rIns="68569" bIns="68569" anchor="ctr" anchorCtr="0">
            <a:noAutofit/>
          </a:bodyPr>
          <a:lstStyle/>
          <a:p>
            <a:pPr marL="0" indent="0"/>
            <a:r>
              <a:rPr lang="en"/>
              <a:t>ABOUT</a:t>
            </a:r>
            <a:endParaRPr/>
          </a:p>
        </p:txBody>
      </p:sp>
      <p:sp>
        <p:nvSpPr>
          <p:cNvPr id="1031" name="Google Shape;1031;p45">
            <a:hlinkClick r:id="rId4" action="ppaction://hlinksldjump"/>
          </p:cNvPr>
          <p:cNvSpPr txBox="1">
            <a:spLocks noGrp="1"/>
          </p:cNvSpPr>
          <p:nvPr>
            <p:ph type="subTitle" idx="4"/>
          </p:nvPr>
        </p:nvSpPr>
        <p:spPr>
          <a:xfrm>
            <a:off x="2548949" y="130763"/>
            <a:ext cx="754425" cy="303975"/>
          </a:xfrm>
          <a:prstGeom prst="rect">
            <a:avLst/>
          </a:prstGeom>
        </p:spPr>
        <p:txBody>
          <a:bodyPr spcFirstLastPara="1" wrap="square" lIns="68569" tIns="68569" rIns="68569" bIns="68569" anchor="ctr" anchorCtr="0">
            <a:noAutofit/>
          </a:bodyPr>
          <a:lstStyle/>
          <a:p>
            <a:pPr marL="0" indent="0"/>
            <a:r>
              <a:rPr lang="en" b="1">
                <a:solidFill>
                  <a:schemeClr val="accent2"/>
                </a:solidFill>
              </a:rPr>
              <a:t>BUDGET</a:t>
            </a:r>
            <a:endParaRPr b="1">
              <a:solidFill>
                <a:schemeClr val="accent2"/>
              </a:solidFill>
            </a:endParaRPr>
          </a:p>
        </p:txBody>
      </p:sp>
      <p:sp>
        <p:nvSpPr>
          <p:cNvPr id="1032" name="Google Shape;1032;p45">
            <a:hlinkClick r:id="rId5" action="ppaction://hlinksldjump"/>
          </p:cNvPr>
          <p:cNvSpPr txBox="1">
            <a:spLocks noGrp="1"/>
          </p:cNvSpPr>
          <p:nvPr>
            <p:ph type="subTitle" idx="5"/>
          </p:nvPr>
        </p:nvSpPr>
        <p:spPr>
          <a:xfrm>
            <a:off x="3260117" y="130763"/>
            <a:ext cx="754425" cy="303975"/>
          </a:xfrm>
          <a:prstGeom prst="rect">
            <a:avLst/>
          </a:prstGeom>
        </p:spPr>
        <p:txBody>
          <a:bodyPr spcFirstLastPara="1" wrap="square" lIns="68569" tIns="68569" rIns="68569" bIns="68569" anchor="ctr" anchorCtr="0">
            <a:noAutofit/>
          </a:bodyPr>
          <a:lstStyle/>
          <a:p>
            <a:pPr marL="0" indent="0"/>
            <a:r>
              <a:rPr lang="en"/>
              <a:t>PROJECT</a:t>
            </a:r>
            <a:endParaRPr/>
          </a:p>
        </p:txBody>
      </p:sp>
      <p:sp>
        <p:nvSpPr>
          <p:cNvPr id="1033" name="Google Shape;1033;p45">
            <a:hlinkClick r:id="rId6" action="ppaction://hlinksldjump"/>
          </p:cNvPr>
          <p:cNvSpPr txBox="1">
            <a:spLocks noGrp="1"/>
          </p:cNvSpPr>
          <p:nvPr>
            <p:ph type="subTitle" idx="6"/>
          </p:nvPr>
        </p:nvSpPr>
        <p:spPr>
          <a:xfrm>
            <a:off x="3971286" y="130763"/>
            <a:ext cx="754425" cy="303975"/>
          </a:xfrm>
          <a:prstGeom prst="rect">
            <a:avLst/>
          </a:prstGeom>
        </p:spPr>
        <p:txBody>
          <a:bodyPr spcFirstLastPara="1" wrap="square" lIns="68569" tIns="68569" rIns="68569" bIns="68569" anchor="ctr" anchorCtr="0">
            <a:noAutofit/>
          </a:bodyPr>
          <a:lstStyle/>
          <a:p>
            <a:pPr marL="0" indent="0"/>
            <a:r>
              <a:rPr lang="en"/>
              <a:t>TIMELINE</a:t>
            </a:r>
            <a:endParaRPr/>
          </a:p>
        </p:txBody>
      </p:sp>
      <p:sp>
        <p:nvSpPr>
          <p:cNvPr id="1034" name="Google Shape;1034;p45"/>
          <p:cNvSpPr/>
          <p:nvPr/>
        </p:nvSpPr>
        <p:spPr>
          <a:xfrm rot="10800000">
            <a:off x="2664817" y="491671"/>
            <a:ext cx="522675" cy="59400"/>
          </a:xfrm>
          <a:prstGeom prst="roundRect">
            <a:avLst>
              <a:gd name="adj" fmla="val 16667"/>
            </a:avLst>
          </a:prstGeom>
          <a:gradFill>
            <a:gsLst>
              <a:gs pos="0">
                <a:schemeClr val="accent2"/>
              </a:gs>
              <a:gs pos="89000">
                <a:schemeClr val="lt1"/>
              </a:gs>
              <a:gs pos="100000">
                <a:schemeClr val="accent1"/>
              </a:gs>
            </a:gsLst>
            <a:lin ang="8099331" scaled="0"/>
          </a:gradFill>
          <a:ln>
            <a:noFill/>
          </a:ln>
        </p:spPr>
        <p:txBody>
          <a:bodyPr spcFirstLastPara="1" wrap="square" lIns="68569" tIns="68569" rIns="68569" bIns="68569" anchor="ctr" anchorCtr="0">
            <a:noAutofit/>
          </a:bodyPr>
          <a:lstStyle/>
          <a:p>
            <a:endParaRPr sz="1050"/>
          </a:p>
        </p:txBody>
      </p:sp>
      <p:grpSp>
        <p:nvGrpSpPr>
          <p:cNvPr id="1035" name="Google Shape;1035;p45"/>
          <p:cNvGrpSpPr/>
          <p:nvPr/>
        </p:nvGrpSpPr>
        <p:grpSpPr>
          <a:xfrm>
            <a:off x="6858999" y="3689934"/>
            <a:ext cx="460708" cy="444377"/>
            <a:chOff x="7661865" y="2281676"/>
            <a:chExt cx="576461" cy="556027"/>
          </a:xfrm>
        </p:grpSpPr>
        <p:sp>
          <p:nvSpPr>
            <p:cNvPr id="1036" name="Google Shape;1036;p45"/>
            <p:cNvSpPr/>
            <p:nvPr/>
          </p:nvSpPr>
          <p:spPr>
            <a:xfrm>
              <a:off x="7661865" y="2579703"/>
              <a:ext cx="258000" cy="258000"/>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0"/>
            </a:p>
          </p:txBody>
        </p:sp>
        <p:sp>
          <p:nvSpPr>
            <p:cNvPr id="1037" name="Google Shape;1037;p45"/>
            <p:cNvSpPr/>
            <p:nvPr/>
          </p:nvSpPr>
          <p:spPr>
            <a:xfrm>
              <a:off x="7980327" y="2281676"/>
              <a:ext cx="258000" cy="258000"/>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0"/>
            </a:p>
          </p:txBody>
        </p:sp>
      </p:grpSp>
      <p:sp>
        <p:nvSpPr>
          <p:cNvPr id="1038" name="Google Shape;1038;p45"/>
          <p:cNvSpPr/>
          <p:nvPr/>
        </p:nvSpPr>
        <p:spPr>
          <a:xfrm>
            <a:off x="2392800" y="1159952"/>
            <a:ext cx="272025" cy="272025"/>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0"/>
          </a:p>
        </p:txBody>
      </p:sp>
      <p:grpSp>
        <p:nvGrpSpPr>
          <p:cNvPr id="1039" name="Google Shape;1039;p45"/>
          <p:cNvGrpSpPr/>
          <p:nvPr/>
        </p:nvGrpSpPr>
        <p:grpSpPr>
          <a:xfrm>
            <a:off x="6910019" y="1431970"/>
            <a:ext cx="166500" cy="377213"/>
            <a:chOff x="690709" y="1212543"/>
            <a:chExt cx="222000" cy="502950"/>
          </a:xfrm>
        </p:grpSpPr>
        <p:sp>
          <p:nvSpPr>
            <p:cNvPr id="1040" name="Google Shape;1040;p45"/>
            <p:cNvSpPr/>
            <p:nvPr/>
          </p:nvSpPr>
          <p:spPr>
            <a:xfrm>
              <a:off x="690709" y="1493493"/>
              <a:ext cx="222000" cy="222000"/>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0"/>
            </a:p>
          </p:txBody>
        </p:sp>
        <p:sp>
          <p:nvSpPr>
            <p:cNvPr id="1041" name="Google Shape;1041;p45"/>
            <p:cNvSpPr/>
            <p:nvPr/>
          </p:nvSpPr>
          <p:spPr>
            <a:xfrm>
              <a:off x="690709" y="1212543"/>
              <a:ext cx="222000" cy="222000"/>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0"/>
            </a:p>
          </p:txBody>
        </p:sp>
      </p:grpSp>
      <p:grpSp>
        <p:nvGrpSpPr>
          <p:cNvPr id="1042" name="Google Shape;1042;p45"/>
          <p:cNvGrpSpPr/>
          <p:nvPr/>
        </p:nvGrpSpPr>
        <p:grpSpPr>
          <a:xfrm>
            <a:off x="842174" y="2767385"/>
            <a:ext cx="1517251" cy="1518857"/>
            <a:chOff x="3539102" y="2427549"/>
            <a:chExt cx="355099" cy="355481"/>
          </a:xfrm>
        </p:grpSpPr>
        <p:sp>
          <p:nvSpPr>
            <p:cNvPr id="1043" name="Google Shape;1043;p45"/>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1044" name="Google Shape;1044;p45"/>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5"/>
          <p:cNvSpPr txBox="1">
            <a:spLocks noGrp="1"/>
          </p:cNvSpPr>
          <p:nvPr>
            <p:ph type="title"/>
          </p:nvPr>
        </p:nvSpPr>
        <p:spPr>
          <a:xfrm>
            <a:off x="818059" y="1051200"/>
            <a:ext cx="5683933" cy="2650878"/>
          </a:xfrm>
          <a:prstGeom prst="rect">
            <a:avLst/>
          </a:prstGeom>
        </p:spPr>
        <p:txBody>
          <a:bodyPr spcFirstLastPara="1" wrap="square" lIns="91425" tIns="91425" rIns="91425" bIns="91425" anchor="b" anchorCtr="0">
            <a:noAutofit/>
          </a:bodyPr>
          <a:lstStyle/>
          <a:p>
            <a:r>
              <a:rPr lang="en" sz="3200" dirty="0"/>
              <a:t>We can show info of all</a:t>
            </a:r>
            <a:r>
              <a:rPr lang="en-US" sz="3200" dirty="0"/>
              <a:t> providers, search a provider by name, add, delete, update provider.</a:t>
            </a:r>
            <a:endParaRPr sz="3200" dirty="0"/>
          </a:p>
        </p:txBody>
      </p:sp>
      <p:sp>
        <p:nvSpPr>
          <p:cNvPr id="505" name="Google Shape;505;p45"/>
          <p:cNvSpPr txBox="1">
            <a:spLocks noGrp="1"/>
          </p:cNvSpPr>
          <p:nvPr>
            <p:ph type="sldNum" idx="12"/>
          </p:nvPr>
        </p:nvSpPr>
        <p:spPr>
          <a:xfrm>
            <a:off x="9615449" y="4607088"/>
            <a:ext cx="671400" cy="565500"/>
          </a:xfrm>
          <a:prstGeom prst="rect">
            <a:avLst/>
          </a:prstGeom>
        </p:spPr>
        <p:txBody>
          <a:bodyPr spcFirstLastPara="1" wrap="square" lIns="91425" tIns="91425" rIns="91425" bIns="91425" anchor="ctr" anchorCtr="0">
            <a:noAutofit/>
          </a:bodyPr>
          <a:lstStyle/>
          <a:p>
            <a:fld id="{00000000-1234-1234-1234-123412341234}" type="slidenum">
              <a:rPr lang="en"/>
              <a:pPr/>
              <a:t>29</a:t>
            </a:fld>
            <a:endParaRPr/>
          </a:p>
        </p:txBody>
      </p:sp>
      <p:sp>
        <p:nvSpPr>
          <p:cNvPr id="506" name="Google Shape;506;p45"/>
          <p:cNvSpPr/>
          <p:nvPr/>
        </p:nvSpPr>
        <p:spPr>
          <a:xfrm>
            <a:off x="4200527" y="3702078"/>
            <a:ext cx="1323291" cy="1187760"/>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2698631" scaled="0"/>
          </a:gradFill>
          <a:ln>
            <a:noFill/>
          </a:ln>
        </p:spPr>
        <p:txBody>
          <a:bodyPr spcFirstLastPara="1" wrap="square" lIns="91425" tIns="91425" rIns="91425" bIns="91425" anchor="ctr" anchorCtr="0">
            <a:noAutofit/>
          </a:bodyPr>
          <a:lstStyle/>
          <a:p>
            <a:pPr algn="ctr"/>
            <a:endParaRPr/>
          </a:p>
        </p:txBody>
      </p:sp>
      <p:sp>
        <p:nvSpPr>
          <p:cNvPr id="507" name="Google Shape;507;p45"/>
          <p:cNvSpPr/>
          <p:nvPr/>
        </p:nvSpPr>
        <p:spPr>
          <a:xfrm rot="10800000" flipH="1">
            <a:off x="412193" y="131901"/>
            <a:ext cx="811732" cy="728369"/>
          </a:xfrm>
          <a:custGeom>
            <a:avLst/>
            <a:gdLst/>
            <a:ahLst/>
            <a:cxnLst/>
            <a:rect l="l" t="t" r="r" b="b"/>
            <a:pathLst>
              <a:path w="100899" h="90565" extrusionOk="0">
                <a:moveTo>
                  <a:pt x="33510" y="0"/>
                </a:moveTo>
                <a:cubicBezTo>
                  <a:pt x="27859" y="0"/>
                  <a:pt x="22589" y="3041"/>
                  <a:pt x="19760" y="7940"/>
                </a:cubicBezTo>
                <a:lnTo>
                  <a:pt x="2824" y="37270"/>
                </a:lnTo>
                <a:cubicBezTo>
                  <a:pt x="1" y="42169"/>
                  <a:pt x="1" y="48257"/>
                  <a:pt x="2829" y="53155"/>
                </a:cubicBezTo>
                <a:cubicBezTo>
                  <a:pt x="7134" y="60354"/>
                  <a:pt x="10378" y="66189"/>
                  <a:pt x="12989" y="70880"/>
                </a:cubicBezTo>
                <a:cubicBezTo>
                  <a:pt x="22767" y="88470"/>
                  <a:pt x="23935" y="90565"/>
                  <a:pt x="39673" y="90565"/>
                </a:cubicBezTo>
                <a:cubicBezTo>
                  <a:pt x="41813" y="90565"/>
                  <a:pt x="44215" y="90530"/>
                  <a:pt x="46944" y="90485"/>
                </a:cubicBezTo>
                <a:cubicBezTo>
                  <a:pt x="50467" y="90426"/>
                  <a:pt x="54554" y="90360"/>
                  <a:pt x="59316" y="90360"/>
                </a:cubicBezTo>
                <a:cubicBezTo>
                  <a:pt x="61812" y="90360"/>
                  <a:pt x="64494" y="90378"/>
                  <a:pt x="67378" y="90425"/>
                </a:cubicBezTo>
                <a:cubicBezTo>
                  <a:pt x="73039" y="90425"/>
                  <a:pt x="78304" y="87380"/>
                  <a:pt x="81134" y="82480"/>
                </a:cubicBezTo>
                <a:lnTo>
                  <a:pt x="98069" y="53155"/>
                </a:lnTo>
                <a:cubicBezTo>
                  <a:pt x="100898" y="48257"/>
                  <a:pt x="100898" y="42169"/>
                  <a:pt x="98069" y="37270"/>
                </a:cubicBezTo>
                <a:lnTo>
                  <a:pt x="81134" y="7940"/>
                </a:lnTo>
                <a:cubicBezTo>
                  <a:pt x="78304" y="3041"/>
                  <a:pt x="73034" y="0"/>
                  <a:pt x="67378" y="0"/>
                </a:cubicBezTo>
                <a:close/>
              </a:path>
            </a:pathLst>
          </a:custGeom>
          <a:gradFill>
            <a:gsLst>
              <a:gs pos="0">
                <a:srgbClr val="E20030"/>
              </a:gs>
              <a:gs pos="100000">
                <a:srgbClr val="00216E"/>
              </a:gs>
            </a:gsLst>
            <a:lin ang="5400700" scaled="0"/>
          </a:gradFill>
          <a:ln>
            <a:noFill/>
          </a:ln>
        </p:spPr>
        <p:txBody>
          <a:bodyPr spcFirstLastPara="1" wrap="square" lIns="91425" tIns="91425" rIns="91425" bIns="91425" anchor="ctr" anchorCtr="0">
            <a:noAutofit/>
          </a:bodyPr>
          <a:lstStyle/>
          <a:p>
            <a:pPr algn="ctr"/>
            <a:endParaRPr/>
          </a:p>
        </p:txBody>
      </p:sp>
    </p:spTree>
    <p:extLst>
      <p:ext uri="{BB962C8B-B14F-4D97-AF65-F5344CB8AC3E}">
        <p14:creationId xmlns:p14="http://schemas.microsoft.com/office/powerpoint/2010/main" val="1587819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7" name="Google Shape;1347;p54"/>
          <p:cNvSpPr txBox="1">
            <a:spLocks noGrp="1"/>
          </p:cNvSpPr>
          <p:nvPr>
            <p:ph type="subTitle" idx="1"/>
          </p:nvPr>
        </p:nvSpPr>
        <p:spPr>
          <a:xfrm>
            <a:off x="2845017" y="1954215"/>
            <a:ext cx="5688411" cy="1305225"/>
          </a:xfrm>
          <a:prstGeom prst="rect">
            <a:avLst/>
          </a:prstGeom>
        </p:spPr>
        <p:txBody>
          <a:bodyPr spcFirstLastPara="1" wrap="square" lIns="68569" tIns="68569" rIns="68569" bIns="68569" anchor="ctr" anchorCtr="0">
            <a:noAutofit/>
          </a:bodyPr>
          <a:lstStyle/>
          <a:p>
            <a:pPr marL="0" indent="0" algn="ctr"/>
            <a:r>
              <a:rPr lang="en-US" dirty="0"/>
              <a:t>This is an admin web-app of an e-commerce web page, used by the seller to manage customers, inventory(products), imports &amp; orders and providers information by some functions such as: add, edit, delete, update, …</a:t>
            </a:r>
            <a:endParaRPr dirty="0"/>
          </a:p>
        </p:txBody>
      </p:sp>
      <p:sp>
        <p:nvSpPr>
          <p:cNvPr id="1348" name="Google Shape;1348;p54"/>
          <p:cNvSpPr/>
          <p:nvPr/>
        </p:nvSpPr>
        <p:spPr>
          <a:xfrm>
            <a:off x="2434006" y="898396"/>
            <a:ext cx="561151" cy="561151"/>
          </a:xfrm>
          <a:prstGeom prst="roundRect">
            <a:avLst>
              <a:gd name="adj" fmla="val 16667"/>
            </a:avLst>
          </a:prstGeom>
          <a:gradFill>
            <a:gsLst>
              <a:gs pos="0">
                <a:srgbClr val="C87ED0"/>
              </a:gs>
              <a:gs pos="89000">
                <a:schemeClr val="lt1"/>
              </a:gs>
              <a:gs pos="100000">
                <a:schemeClr val="accent1"/>
              </a:gs>
            </a:gsLst>
            <a:lin ang="8100019" scaled="0"/>
          </a:gradFill>
          <a:ln>
            <a:noFill/>
          </a:ln>
          <a:effectLst>
            <a:outerShdw blurRad="57150" dist="123825" dir="3300000" algn="bl" rotWithShape="0">
              <a:srgbClr val="CCCCCC">
                <a:alpha val="60000"/>
              </a:srgbClr>
            </a:outerShdw>
          </a:effectLst>
        </p:spPr>
        <p:txBody>
          <a:bodyPr spcFirstLastPara="1" wrap="square" lIns="68569" tIns="68569" rIns="68569" bIns="68569" anchor="ctr" anchorCtr="0">
            <a:noAutofit/>
          </a:bodyPr>
          <a:lstStyle/>
          <a:p>
            <a:endParaRPr sz="1051"/>
          </a:p>
        </p:txBody>
      </p:sp>
      <p:sp>
        <p:nvSpPr>
          <p:cNvPr id="1349" name="Google Shape;1349;p54"/>
          <p:cNvSpPr/>
          <p:nvPr/>
        </p:nvSpPr>
        <p:spPr>
          <a:xfrm>
            <a:off x="4291442" y="3883436"/>
            <a:ext cx="561151" cy="561151"/>
          </a:xfrm>
          <a:prstGeom prst="roundRect">
            <a:avLst>
              <a:gd name="adj" fmla="val 16667"/>
            </a:avLst>
          </a:prstGeom>
          <a:gradFill>
            <a:gsLst>
              <a:gs pos="0">
                <a:srgbClr val="C87ED0"/>
              </a:gs>
              <a:gs pos="89000">
                <a:schemeClr val="lt1"/>
              </a:gs>
              <a:gs pos="100000">
                <a:schemeClr val="accent1"/>
              </a:gs>
            </a:gsLst>
            <a:lin ang="8100019" scaled="0"/>
          </a:gradFill>
          <a:ln>
            <a:noFill/>
          </a:ln>
          <a:effectLst>
            <a:outerShdw blurRad="57150" dist="123825" dir="3300000" algn="bl" rotWithShape="0">
              <a:srgbClr val="CCCCCC">
                <a:alpha val="60000"/>
              </a:srgbClr>
            </a:outerShdw>
          </a:effectLst>
        </p:spPr>
        <p:txBody>
          <a:bodyPr spcFirstLastPara="1" wrap="square" lIns="68569" tIns="68569" rIns="68569" bIns="68569" anchor="ctr" anchorCtr="0">
            <a:noAutofit/>
          </a:bodyPr>
          <a:lstStyle/>
          <a:p>
            <a:endParaRPr sz="1051"/>
          </a:p>
        </p:txBody>
      </p:sp>
      <p:cxnSp>
        <p:nvCxnSpPr>
          <p:cNvPr id="1350" name="Google Shape;1350;p54"/>
          <p:cNvCxnSpPr>
            <a:stCxn id="1348" idx="1"/>
          </p:cNvCxnSpPr>
          <p:nvPr/>
        </p:nvCxnSpPr>
        <p:spPr>
          <a:xfrm rot="10800000">
            <a:off x="641431" y="1178958"/>
            <a:ext cx="1792575" cy="0"/>
          </a:xfrm>
          <a:prstGeom prst="straightConnector1">
            <a:avLst/>
          </a:prstGeom>
          <a:noFill/>
          <a:ln w="19050" cap="flat" cmpd="sng">
            <a:solidFill>
              <a:schemeClr val="accent1"/>
            </a:solidFill>
            <a:prstDash val="dash"/>
            <a:round/>
            <a:headEnd type="diamond" w="med" len="med"/>
            <a:tailEnd type="diamond" w="med" len="med"/>
          </a:ln>
        </p:spPr>
      </p:cxnSp>
      <p:cxnSp>
        <p:nvCxnSpPr>
          <p:cNvPr id="1351" name="Google Shape;1351;p54"/>
          <p:cNvCxnSpPr>
            <a:endCxn id="1349" idx="3"/>
          </p:cNvCxnSpPr>
          <p:nvPr/>
        </p:nvCxnSpPr>
        <p:spPr>
          <a:xfrm rot="10800000">
            <a:off x="4852584" y="4163998"/>
            <a:ext cx="3471525" cy="0"/>
          </a:xfrm>
          <a:prstGeom prst="straightConnector1">
            <a:avLst/>
          </a:prstGeom>
          <a:noFill/>
          <a:ln w="19050" cap="flat" cmpd="sng">
            <a:solidFill>
              <a:schemeClr val="accent1"/>
            </a:solidFill>
            <a:prstDash val="dash"/>
            <a:round/>
            <a:headEnd type="diamond" w="med" len="med"/>
            <a:tailEnd type="diamond" w="med" len="med"/>
          </a:ln>
        </p:spPr>
      </p:cxnSp>
      <p:grpSp>
        <p:nvGrpSpPr>
          <p:cNvPr id="1352" name="Google Shape;1352;p54"/>
          <p:cNvGrpSpPr/>
          <p:nvPr/>
        </p:nvGrpSpPr>
        <p:grpSpPr>
          <a:xfrm>
            <a:off x="2540705" y="1004888"/>
            <a:ext cx="347767" cy="348141"/>
            <a:chOff x="3539102" y="2427549"/>
            <a:chExt cx="355099" cy="355481"/>
          </a:xfrm>
        </p:grpSpPr>
        <p:sp>
          <p:nvSpPr>
            <p:cNvPr id="1353" name="Google Shape;1353;p54"/>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54" name="Google Shape;1354;p54"/>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grpSp>
      <p:grpSp>
        <p:nvGrpSpPr>
          <p:cNvPr id="1355" name="Google Shape;1355;p54"/>
          <p:cNvGrpSpPr/>
          <p:nvPr/>
        </p:nvGrpSpPr>
        <p:grpSpPr>
          <a:xfrm>
            <a:off x="4398123" y="3989936"/>
            <a:ext cx="347783" cy="348159"/>
            <a:chOff x="1323901" y="3807173"/>
            <a:chExt cx="356343" cy="356757"/>
          </a:xfrm>
        </p:grpSpPr>
        <p:sp>
          <p:nvSpPr>
            <p:cNvPr id="1356" name="Google Shape;1356;p54"/>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57" name="Google Shape;1357;p54"/>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58" name="Google Shape;1358;p54"/>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59" name="Google Shape;1359;p54"/>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60" name="Google Shape;1360;p54"/>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61" name="Google Shape;1361;p54"/>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62" name="Google Shape;1362;p54"/>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63" name="Google Shape;1363;p54"/>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64" name="Google Shape;1364;p54"/>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65" name="Google Shape;1365;p54"/>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66" name="Google Shape;1366;p54"/>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67" name="Google Shape;1367;p54"/>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68" name="Google Shape;1368;p54"/>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69" name="Google Shape;1369;p54"/>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70" name="Google Shape;1370;p54"/>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71" name="Google Shape;1371;p54"/>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72" name="Google Shape;1372;p54"/>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73" name="Google Shape;1373;p54"/>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74" name="Google Shape;1374;p54"/>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75" name="Google Shape;1375;p54"/>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76" name="Google Shape;1376;p54"/>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77" name="Google Shape;1377;p54"/>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78" name="Google Shape;1378;p54"/>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sp>
          <p:nvSpPr>
            <p:cNvPr id="1379" name="Google Shape;1379;p54"/>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spcFirstLastPara="1" wrap="square" lIns="68569" tIns="68569" rIns="68569" bIns="68569" anchor="ctr" anchorCtr="0">
              <a:noAutofit/>
            </a:bodyPr>
            <a:lstStyle/>
            <a:p>
              <a:endParaRPr sz="1051"/>
            </a:p>
          </p:txBody>
        </p:sp>
      </p:grpSp>
      <p:grpSp>
        <p:nvGrpSpPr>
          <p:cNvPr id="1380" name="Google Shape;1380;p54"/>
          <p:cNvGrpSpPr/>
          <p:nvPr/>
        </p:nvGrpSpPr>
        <p:grpSpPr>
          <a:xfrm rot="10800000">
            <a:off x="6394014" y="962100"/>
            <a:ext cx="388679" cy="377213"/>
            <a:chOff x="690709" y="1212543"/>
            <a:chExt cx="518239" cy="502950"/>
          </a:xfrm>
        </p:grpSpPr>
        <p:sp>
          <p:nvSpPr>
            <p:cNvPr id="1381" name="Google Shape;1381;p54"/>
            <p:cNvSpPr/>
            <p:nvPr/>
          </p:nvSpPr>
          <p:spPr>
            <a:xfrm>
              <a:off x="690709" y="1493493"/>
              <a:ext cx="222000" cy="2220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1"/>
            </a:p>
          </p:txBody>
        </p:sp>
        <p:sp>
          <p:nvSpPr>
            <p:cNvPr id="1382" name="Google Shape;1382;p54"/>
            <p:cNvSpPr/>
            <p:nvPr/>
          </p:nvSpPr>
          <p:spPr>
            <a:xfrm>
              <a:off x="986947" y="1493493"/>
              <a:ext cx="222000" cy="2220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1"/>
            </a:p>
          </p:txBody>
        </p:sp>
        <p:sp>
          <p:nvSpPr>
            <p:cNvPr id="1383" name="Google Shape;1383;p54"/>
            <p:cNvSpPr/>
            <p:nvPr/>
          </p:nvSpPr>
          <p:spPr>
            <a:xfrm>
              <a:off x="690709" y="1212543"/>
              <a:ext cx="222000" cy="2220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1"/>
            </a:p>
          </p:txBody>
        </p:sp>
      </p:grpSp>
      <p:grpSp>
        <p:nvGrpSpPr>
          <p:cNvPr id="1384" name="Google Shape;1384;p54"/>
          <p:cNvGrpSpPr/>
          <p:nvPr/>
        </p:nvGrpSpPr>
        <p:grpSpPr>
          <a:xfrm>
            <a:off x="2182618" y="3362620"/>
            <a:ext cx="358069" cy="441583"/>
            <a:chOff x="7133525" y="3169426"/>
            <a:chExt cx="477425" cy="588776"/>
          </a:xfrm>
        </p:grpSpPr>
        <p:sp>
          <p:nvSpPr>
            <p:cNvPr id="1385" name="Google Shape;1385;p54"/>
            <p:cNvSpPr/>
            <p:nvPr/>
          </p:nvSpPr>
          <p:spPr>
            <a:xfrm>
              <a:off x="7295950" y="3443201"/>
              <a:ext cx="315000" cy="315000"/>
            </a:xfrm>
            <a:prstGeom prst="roundRect">
              <a:avLst>
                <a:gd name="adj" fmla="val 16667"/>
              </a:avLst>
            </a:prstGeom>
            <a:solidFill>
              <a:schemeClr val="accent5"/>
            </a:solidFill>
            <a:ln>
              <a:noFill/>
            </a:ln>
          </p:spPr>
          <p:txBody>
            <a:bodyPr spcFirstLastPara="1" wrap="square" lIns="68569" tIns="68569" rIns="68569" bIns="68569" anchor="ctr" anchorCtr="0">
              <a:noAutofit/>
            </a:bodyPr>
            <a:lstStyle/>
            <a:p>
              <a:endParaRPr sz="1051"/>
            </a:p>
          </p:txBody>
        </p:sp>
        <p:sp>
          <p:nvSpPr>
            <p:cNvPr id="1386" name="Google Shape;1386;p54"/>
            <p:cNvSpPr/>
            <p:nvPr/>
          </p:nvSpPr>
          <p:spPr>
            <a:xfrm>
              <a:off x="7133525" y="3169426"/>
              <a:ext cx="177900" cy="177900"/>
            </a:xfrm>
            <a:prstGeom prst="roundRect">
              <a:avLst>
                <a:gd name="adj" fmla="val 16667"/>
              </a:avLst>
            </a:prstGeom>
            <a:solidFill>
              <a:schemeClr val="accent6"/>
            </a:solidFill>
            <a:ln>
              <a:noFill/>
            </a:ln>
          </p:spPr>
          <p:txBody>
            <a:bodyPr spcFirstLastPara="1" wrap="square" lIns="68569" tIns="68569" rIns="68569" bIns="68569" anchor="ctr" anchorCtr="0">
              <a:noAutofit/>
            </a:bodyPr>
            <a:lstStyle/>
            <a:p>
              <a:endParaRPr sz="1051"/>
            </a:p>
          </p:txBody>
        </p:sp>
      </p:grpSp>
      <p:sp>
        <p:nvSpPr>
          <p:cNvPr id="1387" name="Google Shape;1387;p54"/>
          <p:cNvSpPr txBox="1">
            <a:spLocks noGrp="1"/>
          </p:cNvSpPr>
          <p:nvPr>
            <p:ph type="subTitle" idx="2"/>
          </p:nvPr>
        </p:nvSpPr>
        <p:spPr>
          <a:xfrm>
            <a:off x="5936193" y="4737727"/>
            <a:ext cx="1714951" cy="303975"/>
          </a:xfrm>
          <a:prstGeom prst="rect">
            <a:avLst/>
          </a:prstGeom>
        </p:spPr>
        <p:txBody>
          <a:bodyPr spcFirstLastPara="1" wrap="square" lIns="68569" tIns="68569" rIns="68569" bIns="68569" anchor="ctr" anchorCtr="0">
            <a:noAutofit/>
          </a:bodyPr>
          <a:lstStyle/>
          <a:p>
            <a:pPr marL="0" indent="0"/>
            <a:r>
              <a:rPr lang="en"/>
              <a:t>PROJECT PROPOSAL</a:t>
            </a:r>
            <a:endParaRPr/>
          </a:p>
        </p:txBody>
      </p:sp>
      <p:sp>
        <p:nvSpPr>
          <p:cNvPr id="1388" name="Google Shape;1388;p54">
            <a:hlinkClick r:id="rId3" action="ppaction://hlinksldjump"/>
          </p:cNvPr>
          <p:cNvSpPr txBox="1">
            <a:spLocks noGrp="1"/>
          </p:cNvSpPr>
          <p:nvPr>
            <p:ph type="subTitle" idx="3"/>
          </p:nvPr>
        </p:nvSpPr>
        <p:spPr>
          <a:xfrm>
            <a:off x="1837793" y="130776"/>
            <a:ext cx="754425" cy="303975"/>
          </a:xfrm>
          <a:prstGeom prst="rect">
            <a:avLst/>
          </a:prstGeom>
        </p:spPr>
        <p:txBody>
          <a:bodyPr spcFirstLastPara="1" wrap="square" lIns="68569" tIns="68569" rIns="68569" bIns="68569" anchor="ctr" anchorCtr="0">
            <a:noAutofit/>
          </a:bodyPr>
          <a:lstStyle/>
          <a:p>
            <a:pPr marL="0" indent="0"/>
            <a:r>
              <a:rPr lang="en"/>
              <a:t>ABOUT</a:t>
            </a:r>
            <a:endParaRPr/>
          </a:p>
        </p:txBody>
      </p:sp>
      <p:sp>
        <p:nvSpPr>
          <p:cNvPr id="1389" name="Google Shape;1389;p54">
            <a:hlinkClick r:id="rId4" action="ppaction://hlinksldjump"/>
          </p:cNvPr>
          <p:cNvSpPr txBox="1">
            <a:spLocks noGrp="1"/>
          </p:cNvSpPr>
          <p:nvPr>
            <p:ph type="subTitle" idx="4"/>
          </p:nvPr>
        </p:nvSpPr>
        <p:spPr>
          <a:xfrm>
            <a:off x="2548962" y="130776"/>
            <a:ext cx="754425" cy="303975"/>
          </a:xfrm>
          <a:prstGeom prst="rect">
            <a:avLst/>
          </a:prstGeom>
        </p:spPr>
        <p:txBody>
          <a:bodyPr spcFirstLastPara="1" wrap="square" lIns="68569" tIns="68569" rIns="68569" bIns="68569" anchor="ctr" anchorCtr="0">
            <a:noAutofit/>
          </a:bodyPr>
          <a:lstStyle/>
          <a:p>
            <a:pPr marL="0" indent="0"/>
            <a:r>
              <a:rPr lang="en"/>
              <a:t>BUDGET</a:t>
            </a:r>
            <a:endParaRPr/>
          </a:p>
        </p:txBody>
      </p:sp>
      <p:sp>
        <p:nvSpPr>
          <p:cNvPr id="1390" name="Google Shape;1390;p54">
            <a:hlinkClick r:id="rId5" action="ppaction://hlinksldjump"/>
          </p:cNvPr>
          <p:cNvSpPr txBox="1">
            <a:spLocks noGrp="1"/>
          </p:cNvSpPr>
          <p:nvPr>
            <p:ph type="subTitle" idx="5"/>
          </p:nvPr>
        </p:nvSpPr>
        <p:spPr>
          <a:xfrm>
            <a:off x="3260130" y="130776"/>
            <a:ext cx="754425" cy="303975"/>
          </a:xfrm>
          <a:prstGeom prst="rect">
            <a:avLst/>
          </a:prstGeom>
        </p:spPr>
        <p:txBody>
          <a:bodyPr spcFirstLastPara="1" wrap="square" lIns="68569" tIns="68569" rIns="68569" bIns="68569" anchor="ctr" anchorCtr="0">
            <a:noAutofit/>
          </a:bodyPr>
          <a:lstStyle/>
          <a:p>
            <a:pPr marL="0" indent="0"/>
            <a:r>
              <a:rPr lang="en"/>
              <a:t>PROJECT</a:t>
            </a:r>
            <a:endParaRPr/>
          </a:p>
        </p:txBody>
      </p:sp>
      <p:sp>
        <p:nvSpPr>
          <p:cNvPr id="1391" name="Google Shape;1391;p54">
            <a:hlinkClick r:id="rId6" action="ppaction://hlinksldjump"/>
          </p:cNvPr>
          <p:cNvSpPr txBox="1">
            <a:spLocks noGrp="1"/>
          </p:cNvSpPr>
          <p:nvPr>
            <p:ph type="subTitle" idx="6"/>
          </p:nvPr>
        </p:nvSpPr>
        <p:spPr>
          <a:xfrm>
            <a:off x="3971300" y="130776"/>
            <a:ext cx="754425" cy="303975"/>
          </a:xfrm>
          <a:prstGeom prst="rect">
            <a:avLst/>
          </a:prstGeom>
        </p:spPr>
        <p:txBody>
          <a:bodyPr spcFirstLastPara="1" wrap="square" lIns="68569" tIns="68569" rIns="68569" bIns="68569" anchor="ctr" anchorCtr="0">
            <a:noAutofit/>
          </a:bodyPr>
          <a:lstStyle/>
          <a:p>
            <a:pPr marL="0" indent="0"/>
            <a:r>
              <a:rPr lang="en">
                <a:solidFill>
                  <a:schemeClr val="accent2"/>
                </a:solidFill>
              </a:rPr>
              <a:t>TIMELINE</a:t>
            </a:r>
            <a:endParaRPr>
              <a:solidFill>
                <a:schemeClr val="accent2"/>
              </a:solidFill>
            </a:endParaRPr>
          </a:p>
        </p:txBody>
      </p:sp>
      <p:sp>
        <p:nvSpPr>
          <p:cNvPr id="1392" name="Google Shape;1392;p54"/>
          <p:cNvSpPr/>
          <p:nvPr/>
        </p:nvSpPr>
        <p:spPr>
          <a:xfrm rot="10800000">
            <a:off x="4087173" y="491671"/>
            <a:ext cx="522675" cy="59400"/>
          </a:xfrm>
          <a:prstGeom prst="roundRect">
            <a:avLst>
              <a:gd name="adj" fmla="val 16667"/>
            </a:avLst>
          </a:prstGeom>
          <a:gradFill>
            <a:gsLst>
              <a:gs pos="0">
                <a:schemeClr val="accent2"/>
              </a:gs>
              <a:gs pos="89000">
                <a:schemeClr val="lt1"/>
              </a:gs>
              <a:gs pos="100000">
                <a:schemeClr val="accent1"/>
              </a:gs>
            </a:gsLst>
            <a:lin ang="8099331" scaled="0"/>
          </a:gradFill>
          <a:ln>
            <a:noFill/>
          </a:ln>
        </p:spPr>
        <p:txBody>
          <a:bodyPr spcFirstLastPara="1" wrap="square" lIns="68569" tIns="68569" rIns="68569" bIns="68569" anchor="ctr" anchorCtr="0">
            <a:noAutofit/>
          </a:bodyPr>
          <a:lstStyle/>
          <a:p>
            <a:endParaRPr sz="1051"/>
          </a:p>
        </p:txBody>
      </p:sp>
      <p:sp>
        <p:nvSpPr>
          <p:cNvPr id="3" name="Tiêu đề 2">
            <a:extLst>
              <a:ext uri="{FF2B5EF4-FFF2-40B4-BE49-F238E27FC236}">
                <a16:creationId xmlns:a16="http://schemas.microsoft.com/office/drawing/2014/main" id="{4BE4F84B-347F-940A-306E-9A41A9F883C7}"/>
              </a:ext>
            </a:extLst>
          </p:cNvPr>
          <p:cNvSpPr>
            <a:spLocks noGrp="1"/>
          </p:cNvSpPr>
          <p:nvPr>
            <p:ph type="title"/>
          </p:nvPr>
        </p:nvSpPr>
        <p:spPr>
          <a:xfrm>
            <a:off x="3534056" y="912721"/>
            <a:ext cx="3406633" cy="760919"/>
          </a:xfrm>
        </p:spPr>
        <p:txBody>
          <a:bodyPr/>
          <a:lstStyle/>
          <a:p>
            <a:r>
              <a:rPr lang="en-US" sz="3300" dirty="0"/>
              <a:t>FUNCTIONS OF THE WEB-APP</a:t>
            </a:r>
            <a:endParaRPr lang="en-GB" sz="33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832181" y="123200"/>
            <a:ext cx="7717500" cy="895039"/>
          </a:xfrm>
        </p:spPr>
        <p:txBody>
          <a:bodyPr/>
          <a:lstStyle/>
          <a:p>
            <a:r>
              <a:rPr lang="en-US" dirty="0"/>
              <a:t>Show </a:t>
            </a:r>
            <a:r>
              <a:rPr lang="vi-VN" dirty="0" err="1"/>
              <a:t>all</a:t>
            </a:r>
            <a:r>
              <a:rPr lang="vi-VN" dirty="0"/>
              <a:t> </a:t>
            </a:r>
            <a:r>
              <a:rPr lang="vi-VN" dirty="0" err="1"/>
              <a:t>providers</a:t>
            </a:r>
            <a:r>
              <a:rPr lang="en-US" dirty="0"/>
              <a:t>, search by </a:t>
            </a:r>
            <a:r>
              <a:rPr lang="vi-VN" dirty="0" err="1"/>
              <a:t>name</a:t>
            </a:r>
            <a:r>
              <a:rPr lang="en-US" dirty="0"/>
              <a:t>, …</a:t>
            </a:r>
            <a:endParaRPr lang="en-GB"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30</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rcRect/>
          <a:stretch/>
        </p:blipFill>
        <p:spPr>
          <a:xfrm>
            <a:off x="10" y="1018239"/>
            <a:ext cx="9077092" cy="4623361"/>
          </a:xfrm>
          <a:prstGeom prst="rect">
            <a:avLst/>
          </a:prstGeom>
        </p:spPr>
      </p:pic>
    </p:spTree>
    <p:extLst>
      <p:ext uri="{BB962C8B-B14F-4D97-AF65-F5344CB8AC3E}">
        <p14:creationId xmlns:p14="http://schemas.microsoft.com/office/powerpoint/2010/main" val="2012021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832181" y="123200"/>
            <a:ext cx="7717500" cy="895039"/>
          </a:xfrm>
        </p:spPr>
        <p:txBody>
          <a:bodyPr/>
          <a:lstStyle/>
          <a:p>
            <a:r>
              <a:rPr lang="vi-VN" sz="2800" dirty="0" err="1"/>
              <a:t>Update</a:t>
            </a:r>
            <a:r>
              <a:rPr lang="vi-VN" sz="2800" dirty="0"/>
              <a:t> </a:t>
            </a:r>
            <a:r>
              <a:rPr lang="en-US" sz="2800" dirty="0"/>
              <a:t>information of an existed provider</a:t>
            </a:r>
            <a:endParaRPr lang="en-GB" sz="2800"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31</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rcRect/>
          <a:stretch/>
        </p:blipFill>
        <p:spPr>
          <a:xfrm>
            <a:off x="11" y="1077960"/>
            <a:ext cx="9143849" cy="4563636"/>
          </a:xfrm>
          <a:prstGeom prst="rect">
            <a:avLst/>
          </a:prstGeom>
        </p:spPr>
      </p:pic>
    </p:spTree>
    <p:extLst>
      <p:ext uri="{BB962C8B-B14F-4D97-AF65-F5344CB8AC3E}">
        <p14:creationId xmlns:p14="http://schemas.microsoft.com/office/powerpoint/2010/main" val="2636829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754958" y="160372"/>
            <a:ext cx="7717500" cy="895039"/>
          </a:xfrm>
        </p:spPr>
        <p:txBody>
          <a:bodyPr/>
          <a:lstStyle/>
          <a:p>
            <a:r>
              <a:rPr lang="en-US" sz="2400" dirty="0"/>
              <a:t>Show info of a provider, his/her recent imports, choose to update or delete</a:t>
            </a:r>
            <a:endParaRPr lang="en-GB" sz="2400"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32</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rcRect/>
          <a:stretch/>
        </p:blipFill>
        <p:spPr>
          <a:xfrm>
            <a:off x="10" y="1159737"/>
            <a:ext cx="9144001" cy="4481860"/>
          </a:xfrm>
          <a:prstGeom prst="rect">
            <a:avLst/>
          </a:prstGeom>
        </p:spPr>
      </p:pic>
    </p:spTree>
    <p:extLst>
      <p:ext uri="{BB962C8B-B14F-4D97-AF65-F5344CB8AC3E}">
        <p14:creationId xmlns:p14="http://schemas.microsoft.com/office/powerpoint/2010/main" val="4081152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4B763E-FDE9-16C9-CDD9-76630C9C3229}"/>
              </a:ext>
            </a:extLst>
          </p:cNvPr>
          <p:cNvSpPr>
            <a:spLocks noGrp="1"/>
          </p:cNvSpPr>
          <p:nvPr>
            <p:ph type="title"/>
          </p:nvPr>
        </p:nvSpPr>
        <p:spPr>
          <a:xfrm>
            <a:off x="832181" y="123200"/>
            <a:ext cx="7717500" cy="895039"/>
          </a:xfrm>
        </p:spPr>
        <p:txBody>
          <a:bodyPr/>
          <a:lstStyle/>
          <a:p>
            <a:r>
              <a:rPr lang="en-US" dirty="0"/>
              <a:t>Insert new provider</a:t>
            </a:r>
            <a:endParaRPr lang="en-GB" dirty="0"/>
          </a:p>
        </p:txBody>
      </p:sp>
      <p:sp>
        <p:nvSpPr>
          <p:cNvPr id="3" name="Chỗ dành sẵn cho Số hiệu Bản chiếu 2">
            <a:extLst>
              <a:ext uri="{FF2B5EF4-FFF2-40B4-BE49-F238E27FC236}">
                <a16:creationId xmlns:a16="http://schemas.microsoft.com/office/drawing/2014/main" id="{6C17A128-C61C-F2AC-548C-56A85DFD3C55}"/>
              </a:ext>
            </a:extLst>
          </p:cNvPr>
          <p:cNvSpPr>
            <a:spLocks noGrp="1"/>
          </p:cNvSpPr>
          <p:nvPr>
            <p:ph type="sldNum" idx="12"/>
          </p:nvPr>
        </p:nvSpPr>
        <p:spPr/>
        <p:txBody>
          <a:bodyPr/>
          <a:lstStyle/>
          <a:p>
            <a:fld id="{00000000-1234-1234-1234-123412341234}" type="slidenum">
              <a:rPr lang="en" smtClean="0"/>
              <a:pPr/>
              <a:t>33</a:t>
            </a:fld>
            <a:endParaRPr lang="en"/>
          </a:p>
        </p:txBody>
      </p:sp>
      <p:pic>
        <p:nvPicPr>
          <p:cNvPr id="6" name="Hình ảnh 5">
            <a:extLst>
              <a:ext uri="{FF2B5EF4-FFF2-40B4-BE49-F238E27FC236}">
                <a16:creationId xmlns:a16="http://schemas.microsoft.com/office/drawing/2014/main" id="{CD5F6B54-4DB3-CFED-D616-6A2CEAC5619F}"/>
              </a:ext>
            </a:extLst>
          </p:cNvPr>
          <p:cNvPicPr>
            <a:picLocks noChangeAspect="1"/>
          </p:cNvPicPr>
          <p:nvPr/>
        </p:nvPicPr>
        <p:blipFill>
          <a:blip r:embed="rId2"/>
          <a:srcRect/>
          <a:stretch/>
        </p:blipFill>
        <p:spPr>
          <a:xfrm>
            <a:off x="163" y="1330474"/>
            <a:ext cx="9143849" cy="4623361"/>
          </a:xfrm>
          <a:prstGeom prst="rect">
            <a:avLst/>
          </a:prstGeom>
        </p:spPr>
      </p:pic>
    </p:spTree>
    <p:extLst>
      <p:ext uri="{BB962C8B-B14F-4D97-AF65-F5344CB8AC3E}">
        <p14:creationId xmlns:p14="http://schemas.microsoft.com/office/powerpoint/2010/main" val="1865609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0"/>
          <p:cNvSpPr/>
          <p:nvPr/>
        </p:nvSpPr>
        <p:spPr>
          <a:xfrm flipH="1">
            <a:off x="4409987" y="3821522"/>
            <a:ext cx="1016536" cy="912912"/>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endParaRPr/>
          </a:p>
        </p:txBody>
      </p:sp>
      <p:sp>
        <p:nvSpPr>
          <p:cNvPr id="449" name="Google Shape;449;p40"/>
          <p:cNvSpPr txBox="1">
            <a:spLocks noGrp="1"/>
          </p:cNvSpPr>
          <p:nvPr>
            <p:ph type="ctrTitle"/>
          </p:nvPr>
        </p:nvSpPr>
        <p:spPr>
          <a:xfrm>
            <a:off x="713234" y="1772709"/>
            <a:ext cx="5405100" cy="1598100"/>
          </a:xfrm>
          <a:prstGeom prst="rect">
            <a:avLst/>
          </a:prstGeom>
        </p:spPr>
        <p:txBody>
          <a:bodyPr spcFirstLastPara="1" wrap="square" lIns="91425" tIns="91425" rIns="91425" bIns="91425" anchor="ctr" anchorCtr="0">
            <a:noAutofit/>
          </a:bodyPr>
          <a:lstStyle/>
          <a:p>
            <a:r>
              <a:rPr lang="en-US" dirty="0"/>
              <a:t>RELATIONAL TABLES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B4BFEE8A-A121-551D-0951-5B9C7251CB73}"/>
              </a:ext>
            </a:extLst>
          </p:cNvPr>
          <p:cNvPicPr>
            <a:picLocks noChangeAspect="1"/>
          </p:cNvPicPr>
          <p:nvPr/>
        </p:nvPicPr>
        <p:blipFill>
          <a:blip r:embed="rId2"/>
          <a:stretch>
            <a:fillRect/>
          </a:stretch>
        </p:blipFill>
        <p:spPr>
          <a:xfrm>
            <a:off x="0" y="52052"/>
            <a:ext cx="9144000" cy="4884233"/>
          </a:xfrm>
          <a:prstGeom prst="rect">
            <a:avLst/>
          </a:prstGeom>
        </p:spPr>
      </p:pic>
      <p:pic>
        <p:nvPicPr>
          <p:cNvPr id="4" name="Picture 3">
            <a:extLst>
              <a:ext uri="{FF2B5EF4-FFF2-40B4-BE49-F238E27FC236}">
                <a16:creationId xmlns:a16="http://schemas.microsoft.com/office/drawing/2014/main" id="{95E6C1EE-680A-CC77-83BC-FE9F0100572E}"/>
              </a:ext>
            </a:extLst>
          </p:cNvPr>
          <p:cNvPicPr>
            <a:picLocks noChangeAspect="1"/>
          </p:cNvPicPr>
          <p:nvPr/>
        </p:nvPicPr>
        <p:blipFill>
          <a:blip r:embed="rId3"/>
          <a:stretch>
            <a:fillRect/>
          </a:stretch>
        </p:blipFill>
        <p:spPr>
          <a:xfrm>
            <a:off x="161811" y="380737"/>
            <a:ext cx="8820377" cy="4226862"/>
          </a:xfrm>
          <a:prstGeom prst="rect">
            <a:avLst/>
          </a:prstGeom>
        </p:spPr>
      </p:pic>
    </p:spTree>
    <p:extLst>
      <p:ext uri="{BB962C8B-B14F-4D97-AF65-F5344CB8AC3E}">
        <p14:creationId xmlns:p14="http://schemas.microsoft.com/office/powerpoint/2010/main" val="2276626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0"/>
          <p:cNvSpPr/>
          <p:nvPr/>
        </p:nvSpPr>
        <p:spPr>
          <a:xfrm flipH="1">
            <a:off x="4409987" y="3821522"/>
            <a:ext cx="1016536" cy="912912"/>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endParaRPr/>
          </a:p>
        </p:txBody>
      </p:sp>
      <p:sp>
        <p:nvSpPr>
          <p:cNvPr id="449" name="Google Shape;449;p40"/>
          <p:cNvSpPr txBox="1">
            <a:spLocks noGrp="1"/>
          </p:cNvSpPr>
          <p:nvPr>
            <p:ph type="ctrTitle"/>
          </p:nvPr>
        </p:nvSpPr>
        <p:spPr>
          <a:xfrm>
            <a:off x="713234" y="1772709"/>
            <a:ext cx="5405100" cy="1598100"/>
          </a:xfrm>
          <a:prstGeom prst="rect">
            <a:avLst/>
          </a:prstGeom>
        </p:spPr>
        <p:txBody>
          <a:bodyPr spcFirstLastPara="1" wrap="square" lIns="91425" tIns="91425" rIns="91425" bIns="91425" anchor="ctr" anchorCtr="0">
            <a:noAutofit/>
          </a:bodyPr>
          <a:lstStyle/>
          <a:p>
            <a:r>
              <a:rPr lang="en-US" dirty="0"/>
              <a:t>Login system</a:t>
            </a:r>
            <a:endParaRPr dirty="0"/>
          </a:p>
        </p:txBody>
      </p:sp>
    </p:spTree>
    <p:extLst>
      <p:ext uri="{BB962C8B-B14F-4D97-AF65-F5344CB8AC3E}">
        <p14:creationId xmlns:p14="http://schemas.microsoft.com/office/powerpoint/2010/main" val="2123916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07894493-2E78-DB07-CD3B-C636BD61B3E6}"/>
              </a:ext>
            </a:extLst>
          </p:cNvPr>
          <p:cNvPicPr>
            <a:picLocks noChangeAspect="1"/>
          </p:cNvPicPr>
          <p:nvPr/>
        </p:nvPicPr>
        <p:blipFill rotWithShape="1">
          <a:blip r:embed="rId2"/>
          <a:srcRect t="10515"/>
          <a:stretch/>
        </p:blipFill>
        <p:spPr>
          <a:xfrm>
            <a:off x="-72464" y="-52466"/>
            <a:ext cx="9288927" cy="5398333"/>
          </a:xfrm>
          <a:prstGeom prst="rect">
            <a:avLst/>
          </a:prstGeom>
        </p:spPr>
      </p:pic>
    </p:spTree>
    <p:extLst>
      <p:ext uri="{BB962C8B-B14F-4D97-AF65-F5344CB8AC3E}">
        <p14:creationId xmlns:p14="http://schemas.microsoft.com/office/powerpoint/2010/main" val="588462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0"/>
          <p:cNvSpPr/>
          <p:nvPr/>
        </p:nvSpPr>
        <p:spPr>
          <a:xfrm flipH="1">
            <a:off x="4409987" y="3821522"/>
            <a:ext cx="1016536" cy="912912"/>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endParaRPr/>
          </a:p>
        </p:txBody>
      </p:sp>
      <p:sp>
        <p:nvSpPr>
          <p:cNvPr id="449" name="Google Shape;449;p40"/>
          <p:cNvSpPr txBox="1">
            <a:spLocks noGrp="1"/>
          </p:cNvSpPr>
          <p:nvPr>
            <p:ph type="ctrTitle"/>
          </p:nvPr>
        </p:nvSpPr>
        <p:spPr>
          <a:xfrm>
            <a:off x="713234" y="1772709"/>
            <a:ext cx="5405100" cy="1598100"/>
          </a:xfrm>
          <a:prstGeom prst="rect">
            <a:avLst/>
          </a:prstGeom>
        </p:spPr>
        <p:txBody>
          <a:bodyPr spcFirstLastPara="1" wrap="square" lIns="91425" tIns="91425" rIns="91425" bIns="91425" anchor="ctr" anchorCtr="0">
            <a:noAutofit/>
          </a:bodyPr>
          <a:lstStyle/>
          <a:p>
            <a:r>
              <a:rPr lang="en-US" dirty="0"/>
              <a:t>WEB-APP OVERVIEW</a:t>
            </a:r>
            <a:endParaRPr dirty="0"/>
          </a:p>
        </p:txBody>
      </p:sp>
    </p:spTree>
    <p:extLst>
      <p:ext uri="{BB962C8B-B14F-4D97-AF65-F5344CB8AC3E}">
        <p14:creationId xmlns:p14="http://schemas.microsoft.com/office/powerpoint/2010/main" val="1349990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1E61755-01DD-A518-19B5-ED14994D4C75}"/>
              </a:ext>
            </a:extLst>
          </p:cNvPr>
          <p:cNvPicPr>
            <a:picLocks noChangeAspect="1"/>
          </p:cNvPicPr>
          <p:nvPr/>
        </p:nvPicPr>
        <p:blipFill>
          <a:blip r:embed="rId2"/>
          <a:srcRect/>
          <a:stretch/>
        </p:blipFill>
        <p:spPr>
          <a:xfrm>
            <a:off x="0" y="-224854"/>
            <a:ext cx="9143998" cy="5938519"/>
          </a:xfrm>
          <a:prstGeom prst="rect">
            <a:avLst/>
          </a:prstGeom>
        </p:spPr>
      </p:pic>
    </p:spTree>
    <p:extLst>
      <p:ext uri="{BB962C8B-B14F-4D97-AF65-F5344CB8AC3E}">
        <p14:creationId xmlns:p14="http://schemas.microsoft.com/office/powerpoint/2010/main" val="308891654"/>
      </p:ext>
    </p:extLst>
  </p:cSld>
  <p:clrMapOvr>
    <a:masterClrMapping/>
  </p:clrMapOvr>
</p:sld>
</file>

<file path=ppt/theme/theme1.xml><?xml version="1.0" encoding="utf-8"?>
<a:theme xmlns:a="http://schemas.openxmlformats.org/drawingml/2006/main" name="Today Is Web Designer Day by Slidesgo">
  <a:themeElements>
    <a:clrScheme name="Simple Light">
      <a:dk1>
        <a:srgbClr val="00216E"/>
      </a:dk1>
      <a:lt1>
        <a:srgbClr val="E20030"/>
      </a:lt1>
      <a:dk2>
        <a:srgbClr val="EFEFEF"/>
      </a:dk2>
      <a:lt2>
        <a:srgbClr val="434343"/>
      </a:lt2>
      <a:accent1>
        <a:srgbClr val="000000"/>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464</Words>
  <Application>Microsoft Macintosh PowerPoint</Application>
  <PresentationFormat>On-screen Show (16:9)</PresentationFormat>
  <Paragraphs>103</Paragraphs>
  <Slides>33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Roboto</vt:lpstr>
      <vt:lpstr>Arial</vt:lpstr>
      <vt:lpstr>Poppins</vt:lpstr>
      <vt:lpstr>Space Mono</vt:lpstr>
      <vt:lpstr>Roboto Condensed</vt:lpstr>
      <vt:lpstr>Today Is Web Designer Day by Slidesgo</vt:lpstr>
      <vt:lpstr>E-commerce web-app management</vt:lpstr>
      <vt:lpstr>TRAN ANH 20215179</vt:lpstr>
      <vt:lpstr>FUNCTIONS OF THE WEB-APP</vt:lpstr>
      <vt:lpstr>RELATIONAL TABLES</vt:lpstr>
      <vt:lpstr>PowerPoint Presentation</vt:lpstr>
      <vt:lpstr>Login system</vt:lpstr>
      <vt:lpstr>PowerPoint Presentation</vt:lpstr>
      <vt:lpstr>WEB-APP OVERVIEW</vt:lpstr>
      <vt:lpstr>PowerPoint Presentation</vt:lpstr>
      <vt:lpstr>FUNCTIONS OF THE APP</vt:lpstr>
      <vt:lpstr>CUSTOMERS  MANAGEMENT</vt:lpstr>
      <vt:lpstr>We can add a new customer, delete and update info of an existed customer and show the customers’ info, find a customer by name.</vt:lpstr>
      <vt:lpstr>Show customers ‘info, search by name, show by ranking(from high to low)</vt:lpstr>
      <vt:lpstr>Show customers‘ info, edit &amp; delete, show customer’ orders info</vt:lpstr>
      <vt:lpstr>Update customer‘ infor</vt:lpstr>
      <vt:lpstr>Inventory management</vt:lpstr>
      <vt:lpstr>We can add a new product, delete and update info of an existed product and show the products’s info, search a product by it‘s name</vt:lpstr>
      <vt:lpstr>Show products‘ info, search a product by it‘s name</vt:lpstr>
      <vt:lpstr>Show a product’ info, choose to the update product‘ info</vt:lpstr>
      <vt:lpstr>Update a product‘ info</vt:lpstr>
      <vt:lpstr>Insert a new product</vt:lpstr>
      <vt:lpstr>03.Import &amp; order </vt:lpstr>
      <vt:lpstr>PowerPoint Presentation</vt:lpstr>
      <vt:lpstr>Show import order, search by timestamp, …</vt:lpstr>
      <vt:lpstr>Show an import order detail, it‘s product detail and choose to approve or reject</vt:lpstr>
      <vt:lpstr>Show all order‘ detail, search by timestamp</vt:lpstr>
      <vt:lpstr>Show order‘ detail, product‘ detail, choose to approve, reject or delete</vt:lpstr>
      <vt:lpstr>04</vt:lpstr>
      <vt:lpstr>We can show info of all providers, search a provider by name, add, delete, update provider.</vt:lpstr>
      <vt:lpstr>Show all providers, search by name, …</vt:lpstr>
      <vt:lpstr>Update information of an existed provider</vt:lpstr>
      <vt:lpstr>Show info of a provider, his/her recent imports, choose to update or delete</vt:lpstr>
      <vt:lpstr>Insert new provider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web-app management</dc:title>
  <cp:lastModifiedBy>Doan Anh Khoa 20215214</cp:lastModifiedBy>
  <cp:revision>7</cp:revision>
  <dcterms:modified xsi:type="dcterms:W3CDTF">2023-02-25T11:49:05Z</dcterms:modified>
</cp:coreProperties>
</file>